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C10CF"/>
    <a:srgbClr val="1B7A14"/>
    <a:srgbClr val="000000"/>
    <a:srgbClr val="FF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B837-B878-4B58-AA56-9B4A1535B5E5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3E5C0-AA70-49F7-8BB2-65F8E1B7BE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666999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bn-IN" sz="5300" b="1" dirty="0" smtClean="0">
                <a:latin typeface="Amar Bangla Normal" pitchFamily="2" charset="0"/>
              </a:rPr>
              <a:t/>
            </a:r>
            <a:br>
              <a:rPr lang="bn-IN" sz="5300" b="1" dirty="0" smtClean="0">
                <a:latin typeface="Amar Bangla Normal" pitchFamily="2" charset="0"/>
              </a:rPr>
            </a:br>
            <a:r>
              <a:rPr lang="bn-IN" sz="5300" b="1" dirty="0">
                <a:latin typeface="Amar Bangla Normal" pitchFamily="2" charset="0"/>
              </a:rPr>
              <a:t/>
            </a:r>
            <a:br>
              <a:rPr lang="bn-IN" sz="5300" b="1" dirty="0">
                <a:latin typeface="Amar Bangla Normal" pitchFamily="2" charset="0"/>
              </a:rPr>
            </a:br>
            <a:r>
              <a:rPr lang="bn-IN" sz="5300" b="1" dirty="0" smtClean="0">
                <a:latin typeface="Amar Bangla Normal" pitchFamily="2" charset="0"/>
              </a:rPr>
              <a:t/>
            </a:r>
            <a:br>
              <a:rPr lang="bn-IN" sz="5300" b="1" dirty="0" smtClean="0">
                <a:latin typeface="Amar Bangla Normal" pitchFamily="2" charset="0"/>
              </a:rPr>
            </a:br>
            <a:r>
              <a:rPr lang="en-US" sz="7300" b="1" dirty="0" smtClean="0">
                <a:latin typeface="Amar Bangla Normal" pitchFamily="2" charset="0"/>
              </a:rPr>
              <a:t>¢</a:t>
            </a:r>
            <a:r>
              <a:rPr lang="en-US" sz="7300" b="1" dirty="0" err="1">
                <a:latin typeface="Amar Bangla Normal" pitchFamily="2" charset="0"/>
              </a:rPr>
              <a:t>hou</a:t>
            </a:r>
            <a:r>
              <a:rPr lang="en-US" sz="7300" b="1" dirty="0">
                <a:latin typeface="Amar Bangla Normal" pitchFamily="2" charset="0"/>
              </a:rPr>
              <a:t> - "</a:t>
            </a:r>
            <a:r>
              <a:rPr lang="en-US" sz="7300" b="1" dirty="0" err="1">
                <a:latin typeface="Amar Bangla Normal" pitchFamily="2" charset="0"/>
              </a:rPr>
              <a:t>eh¡æ</a:t>
            </a:r>
            <a:r>
              <a:rPr lang="en-US" sz="7300" b="1" dirty="0">
                <a:latin typeface="Amar Bangla Normal" pitchFamily="2" charset="0"/>
              </a:rPr>
              <a:t>' </a:t>
            </a:r>
            <a:r>
              <a:rPr lang="en-US" sz="7300" b="1" dirty="0" err="1">
                <a:latin typeface="Amar Bangla Normal" pitchFamily="2" charset="0"/>
              </a:rPr>
              <a:t>e¡V­Ll</a:t>
            </a:r>
            <a:r>
              <a:rPr lang="en-US" sz="7300" b="1" dirty="0">
                <a:latin typeface="Amar Bangla Normal" pitchFamily="2" charset="0"/>
              </a:rPr>
              <a:t> </a:t>
            </a:r>
            <a:r>
              <a:rPr lang="en-US" sz="6700" b="1" dirty="0">
                <a:latin typeface="Amar Bangla Normal" pitchFamily="2" charset="0"/>
              </a:rPr>
              <a:t>¢</a:t>
            </a:r>
            <a:r>
              <a:rPr lang="en-US" sz="6700" b="1" dirty="0" err="1">
                <a:latin typeface="Amar Bangla Normal" pitchFamily="2" charset="0"/>
              </a:rPr>
              <a:t>hou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7300" b="1" dirty="0" err="1" smtClean="0">
                <a:latin typeface="Amar Bangla Normal" pitchFamily="2" charset="0"/>
              </a:rPr>
              <a:t>i¡he</a:t>
            </a:r>
            <a:r>
              <a:rPr lang="en-US" sz="7300" b="1" dirty="0">
                <a:latin typeface="Amar Bangla Normal" pitchFamily="2" charset="0"/>
              </a:rPr>
              <a:t>¡ </a:t>
            </a:r>
            <a:r>
              <a:rPr lang="en-US" sz="7300" b="1" dirty="0" smtClean="0">
                <a:latin typeface="Amar Bangla Normal" pitchFamily="2" charset="0"/>
              </a:rPr>
              <a:t>z</a:t>
            </a:r>
            <a:r>
              <a:rPr lang="bn-IN" sz="7300" b="1" dirty="0" smtClean="0">
                <a:latin typeface="Amar Bangla Normal" pitchFamily="2" charset="0"/>
              </a:rPr>
              <a:t> -</a:t>
            </a:r>
            <a:r>
              <a:rPr lang="en-US" sz="7300" b="1" dirty="0">
                <a:latin typeface="Amar Bangla Normal" pitchFamily="2" charset="0"/>
              </a:rPr>
              <a:t/>
            </a:r>
            <a:br>
              <a:rPr lang="en-US" sz="7300" b="1" dirty="0">
                <a:latin typeface="Amar Bangla Normal" pitchFamily="2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latin typeface="Amar Bangla Normal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42672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Amar Bangla Normal" pitchFamily="2" charset="0"/>
              </a:rPr>
              <a:t>X</a:t>
            </a:r>
            <a:r>
              <a:rPr lang="bn-IN" sz="6600" b="1" dirty="0" smtClean="0">
                <a:solidFill>
                  <a:srgbClr val="FF0000"/>
                </a:solidFill>
                <a:latin typeface="Amar Bangla Normal" pitchFamily="2" charset="0"/>
              </a:rPr>
              <a:t>.</a:t>
            </a:r>
            <a:r>
              <a:rPr lang="en-US" sz="6600" b="1" dirty="0" smtClean="0">
                <a:solidFill>
                  <a:srgbClr val="FF0000"/>
                </a:solidFill>
                <a:latin typeface="Amar Bangla Normal" pitchFamily="2" charset="0"/>
              </a:rPr>
              <a:t> ­pa¥ Q­–¡</a:t>
            </a:r>
            <a:r>
              <a:rPr lang="en-US" sz="6600" b="1" dirty="0" err="1" smtClean="0">
                <a:solidFill>
                  <a:srgbClr val="FF0000"/>
                </a:solidFill>
                <a:latin typeface="Amar Bangla Normal" pitchFamily="2" charset="0"/>
              </a:rPr>
              <a:t>f¡dÉ¡u</a:t>
            </a:r>
            <a:r>
              <a:rPr lang="en-US" sz="6600" b="1" dirty="0" smtClean="0">
                <a:solidFill>
                  <a:srgbClr val="FF0000"/>
                </a:solidFill>
                <a:latin typeface="Amar Bangla Normal" pitchFamily="2" charset="0"/>
              </a:rPr>
              <a:t> ;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endParaRPr lang="bn-IN" sz="5400" b="1" dirty="0" smtClean="0">
              <a:solidFill>
                <a:srgbClr val="FF0000"/>
              </a:solidFill>
              <a:latin typeface="Amar Bangla Normal" pitchFamily="2" charset="0"/>
            </a:endParaRPr>
          </a:p>
          <a:p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h¡wm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¡ 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i¡o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¡ J p¡¢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qaÉ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 ¢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hi¡N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 z</a:t>
            </a:r>
            <a:b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</a:b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nq£c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 r¥¢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cl¡j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L­mS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 ; 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L¡j¡rÉ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¡…¢s ; 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B¢mf¤lc¤u¡l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 ; 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f¢ÕQjh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‰ ; 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i¡lahoÑ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 z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P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2819400"/>
            <a:ext cx="814387" cy="941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u="sng" dirty="0" smtClean="0">
                <a:solidFill>
                  <a:srgbClr val="FF0000"/>
                </a:solidFill>
                <a:latin typeface="Amar Bangla Normal" pitchFamily="2" charset="0"/>
              </a:rPr>
              <a:t>HC </a:t>
            </a:r>
            <a:r>
              <a:rPr lang="en-US" sz="4000" b="1" u="sng" dirty="0" err="1">
                <a:solidFill>
                  <a:srgbClr val="FF0000"/>
                </a:solidFill>
                <a:latin typeface="Amar Bangla Normal" pitchFamily="2" charset="0"/>
              </a:rPr>
              <a:t>e¡VL</a:t>
            </a:r>
            <a:r>
              <a:rPr lang="en-US" sz="4000" b="1" u="sng" dirty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Amar Bangla Normal" pitchFamily="2" charset="0"/>
              </a:rPr>
              <a:t>f¡­W</a:t>
            </a:r>
            <a:r>
              <a:rPr lang="en-US" sz="4000" b="1" u="sng" dirty="0">
                <a:solidFill>
                  <a:srgbClr val="FF0000"/>
                </a:solidFill>
                <a:latin typeface="Amar Bangla Normal" pitchFamily="2" charset="0"/>
              </a:rPr>
              <a:t> ­</a:t>
            </a:r>
            <a:r>
              <a:rPr lang="en-US" sz="4000" b="1" u="sng" dirty="0" err="1">
                <a:solidFill>
                  <a:srgbClr val="FF0000"/>
                </a:solidFill>
                <a:latin typeface="Amar Bangla Normal" pitchFamily="2" charset="0"/>
              </a:rPr>
              <a:t>hn¢LR</a:t>
            </a:r>
            <a:r>
              <a:rPr lang="en-US" sz="4000" b="1" u="sng" dirty="0">
                <a:solidFill>
                  <a:srgbClr val="FF0000"/>
                </a:solidFill>
                <a:latin typeface="Amar Bangla Normal" pitchFamily="2" charset="0"/>
              </a:rPr>
              <a:t>¥ A¿¹l - ¢Q¿¹¡l </a:t>
            </a:r>
            <a:r>
              <a:rPr lang="en-US" sz="4000" b="1" u="sng" dirty="0" err="1">
                <a:solidFill>
                  <a:srgbClr val="FF0000"/>
                </a:solidFill>
                <a:latin typeface="Amar Bangla Normal" pitchFamily="2" charset="0"/>
              </a:rPr>
              <a:t>SeÈ</a:t>
            </a:r>
            <a:r>
              <a:rPr lang="en-US" sz="4000" b="1" u="sng" dirty="0">
                <a:solidFill>
                  <a:srgbClr val="FF0000"/>
                </a:solidFill>
                <a:latin typeface="Amar Bangla Normal" pitchFamily="2" charset="0"/>
              </a:rPr>
              <a:t> OV¡ </a:t>
            </a:r>
            <a:r>
              <a:rPr lang="en-US" sz="4000" b="1" u="sng" dirty="0" err="1" smtClean="0">
                <a:solidFill>
                  <a:srgbClr val="FF0000"/>
                </a:solidFill>
                <a:latin typeface="Amar Bangla Normal" pitchFamily="2" charset="0"/>
              </a:rPr>
              <a:t>E¢Qv</a:t>
            </a:r>
            <a:r>
              <a:rPr lang="bn-IN" sz="4000" b="1" u="sng" dirty="0" smtClean="0">
                <a:solidFill>
                  <a:srgbClr val="FF0000"/>
                </a:solidFill>
                <a:latin typeface="Amar Bangla Normal" pitchFamily="2" charset="0"/>
              </a:rPr>
              <a:t>-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None/>
            </a:pPr>
            <a:r>
              <a:rPr lang="bn-IN" dirty="0" smtClean="0"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1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/ e¡VÉL¡l ­L ? 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</a:p>
          <a:p>
            <a:pPr>
              <a:buNone/>
            </a:pPr>
            <a:r>
              <a:rPr lang="bn-IN" b="1" dirty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/ La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p¡­m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e¡VL¢V lQe¡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L­le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?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   </a:t>
            </a:r>
            <a:endParaRPr lang="bn-IN" b="1" dirty="0">
              <a:solidFill>
                <a:srgbClr val="C00000"/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3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/ ­L¡eÚ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p¡j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¡¢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SL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­</a:t>
            </a:r>
            <a:r>
              <a:rPr lang="en-US" b="1" dirty="0" err="1" smtClean="0">
                <a:solidFill>
                  <a:srgbClr val="C00000"/>
                </a:solidFill>
                <a:latin typeface="Amar Bangla Normal" pitchFamily="2" charset="0"/>
              </a:rPr>
              <a:t>fËr¡f­V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e¡VL¢V lQe¡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L­le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? 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          </a:t>
            </a:r>
          </a:p>
          <a:p>
            <a:pPr>
              <a:buNone/>
            </a:pPr>
            <a:r>
              <a:rPr lang="bn-IN" b="1" dirty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4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/ ­Le ¢a¢e HlLj e¡jLlZ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Ll­me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?</a:t>
            </a:r>
          </a:p>
          <a:p>
            <a:pPr>
              <a:buNone/>
            </a:pP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5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/ H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e¡V­Ll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Q¢lœ…¢m ¢L h¡Ù¹­hl p­‰ p¡cªnÉf§ZÑ ? </a:t>
            </a:r>
            <a:endParaRPr lang="bn-IN" b="1" dirty="0" smtClean="0">
              <a:solidFill>
                <a:srgbClr val="C00000"/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6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/ ­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L¡­e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¡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l¡S°e¢aL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i¡he¡l fË¢agme ¢L H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e¡V­L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O­V­R ? </a:t>
            </a:r>
            <a:endParaRPr lang="bn-IN" b="1" dirty="0" smtClean="0">
              <a:solidFill>
                <a:srgbClr val="C00000"/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7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/ H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e¡VL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¢L ea¥e ¢LR¥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pª¢</a:t>
            </a:r>
            <a:r>
              <a:rPr lang="en-US" b="1" dirty="0" err="1" smtClean="0">
                <a:solidFill>
                  <a:srgbClr val="C00000"/>
                </a:solidFill>
                <a:latin typeface="Amar Bangla Normal" pitchFamily="2" charset="0"/>
              </a:rPr>
              <a:t>øl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C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¢‰a ¢c­a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prj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? </a:t>
            </a:r>
            <a:endParaRPr lang="bn-IN" b="1" dirty="0" smtClean="0">
              <a:solidFill>
                <a:srgbClr val="C00000"/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8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/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flhaÑ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£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e¡VÉ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B­¾c¡m­e H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e¡V­Ll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¨¢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jL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¡ ¢L ? </a:t>
            </a:r>
            <a:endParaRPr lang="bn-IN" b="1" dirty="0" smtClean="0">
              <a:solidFill>
                <a:srgbClr val="C00000"/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bn-IN" b="1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9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/ H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e¡VL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¢L ­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L¡­e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¡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p¡j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¡¢SL B­¾c¡m­el n¢š²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q­u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 E­W­R </a:t>
            </a:r>
            <a:r>
              <a:rPr lang="en-US" b="1" dirty="0" smtClean="0">
                <a:solidFill>
                  <a:srgbClr val="C00000"/>
                </a:solidFill>
                <a:latin typeface="Amar Bangla Normal" pitchFamily="2" charset="0"/>
              </a:rPr>
              <a:t>?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endParaRPr lang="bn-IN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n-IN" b="1" dirty="0">
                <a:solidFill>
                  <a:srgbClr val="C00000"/>
                </a:solidFill>
              </a:rPr>
              <a:t> </a:t>
            </a:r>
            <a:r>
              <a:rPr lang="bn-IN" b="1" dirty="0" smtClean="0">
                <a:solidFill>
                  <a:srgbClr val="C00000"/>
                </a:solidFill>
              </a:rPr>
              <a:t>       </a:t>
            </a:r>
            <a:r>
              <a:rPr lang="en-US" b="1" dirty="0" smtClean="0">
                <a:solidFill>
                  <a:srgbClr val="C00000"/>
                </a:solidFill>
              </a:rPr>
              <a:t>- </a:t>
            </a:r>
            <a:r>
              <a:rPr lang="en-US" b="1" dirty="0" err="1">
                <a:solidFill>
                  <a:srgbClr val="C00000"/>
                </a:solidFill>
                <a:latin typeface="Amar Bangla Normal" pitchFamily="2" charset="0"/>
              </a:rPr>
              <a:t>CaÉ</a:t>
            </a:r>
            <a:r>
              <a:rPr lang="en-US" b="1" dirty="0">
                <a:solidFill>
                  <a:srgbClr val="C00000"/>
                </a:solidFill>
                <a:latin typeface="Amar Bangla Normal" pitchFamily="2" charset="0"/>
              </a:rPr>
              <a:t>¡¢c z</a:t>
            </a:r>
            <a:r>
              <a:rPr lang="en-US" dirty="0">
                <a:solidFill>
                  <a:srgbClr val="C00000"/>
                </a:solidFill>
                <a:latin typeface="Amar Bangla Normal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mar Bangla Normal" pitchFamily="2" charset="0"/>
              </a:rPr>
              <a:t> </a:t>
            </a:r>
            <a:endParaRPr lang="en-US" dirty="0">
              <a:latin typeface="Amar Bangla Normal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>
                <a:solidFill>
                  <a:srgbClr val="FF0000"/>
                </a:solidFill>
                <a:latin typeface="Amar Bangla Normal" pitchFamily="2" charset="0"/>
              </a:rPr>
              <a:t>e¡VÉL¡l ¢hSe i–¡Q¡kÑ (</a:t>
            </a:r>
            <a:r>
              <a:rPr lang="pt-BR" b="1" dirty="0" smtClean="0">
                <a:solidFill>
                  <a:srgbClr val="FC10CF"/>
                </a:solidFill>
                <a:latin typeface="Amar Bangla Normal" pitchFamily="2" charset="0"/>
              </a:rPr>
              <a:t>1915, 17C S¥m¡C - 1978, 19­n S¡e¤u¡l£ </a:t>
            </a:r>
            <a:r>
              <a:rPr lang="pt-BR" b="1" dirty="0" smtClean="0">
                <a:solidFill>
                  <a:srgbClr val="FF0000"/>
                </a:solidFill>
                <a:latin typeface="Amar Bangla Normal" pitchFamily="2" charset="0"/>
              </a:rPr>
              <a:t>) z</a:t>
            </a:r>
            <a:r>
              <a:rPr lang="pt-BR" dirty="0" smtClean="0"/>
              <a:t/>
            </a:r>
            <a:br>
              <a:rPr lang="pt-B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bn-IN" b="1" dirty="0" smtClean="0">
                <a:latin typeface="Amar Bangla Normal" pitchFamily="2" charset="0"/>
              </a:rPr>
              <a:t> 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smtClean="0">
                <a:latin typeface="Amar Bangla Normal" pitchFamily="2" charset="0"/>
              </a:rPr>
              <a:t>"</a:t>
            </a:r>
            <a:r>
              <a:rPr lang="en-US" b="1" dirty="0" err="1" smtClean="0">
                <a:latin typeface="Amar Bangla Normal" pitchFamily="2" charset="0"/>
              </a:rPr>
              <a:t>eh¡æ</a:t>
            </a:r>
            <a:r>
              <a:rPr lang="en-US" b="1" dirty="0" smtClean="0">
                <a:latin typeface="Amar Bangla Normal" pitchFamily="2" charset="0"/>
              </a:rPr>
              <a:t>' </a:t>
            </a:r>
            <a:r>
              <a:rPr lang="en-US" b="1" dirty="0" err="1" smtClean="0">
                <a:latin typeface="Amar Bangla Normal" pitchFamily="2" charset="0"/>
              </a:rPr>
              <a:t>e¡VL¢V</a:t>
            </a:r>
            <a:r>
              <a:rPr lang="en-US" b="1" dirty="0" smtClean="0">
                <a:latin typeface="Amar Bangla Normal" pitchFamily="2" charset="0"/>
              </a:rPr>
              <a:t> 1944 </a:t>
            </a:r>
            <a:r>
              <a:rPr lang="en-US" b="1" dirty="0" err="1" smtClean="0">
                <a:latin typeface="Amar Bangla Normal" pitchFamily="2" charset="0"/>
              </a:rPr>
              <a:t>p¡­m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l¢Qa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qu</a:t>
            </a:r>
            <a:r>
              <a:rPr lang="en-US" b="1" dirty="0" smtClean="0">
                <a:latin typeface="Amar Bangla Normal" pitchFamily="2" charset="0"/>
              </a:rPr>
              <a:t> , </a:t>
            </a:r>
            <a:r>
              <a:rPr lang="en-US" b="1" dirty="0" smtClean="0">
                <a:latin typeface="Amar Bangla Normal" pitchFamily="2" charset="0"/>
              </a:rPr>
              <a:t>1944 Hl 12C ­j "</a:t>
            </a:r>
            <a:r>
              <a:rPr lang="en-US" b="1" dirty="0" err="1" smtClean="0">
                <a:latin typeface="Amar Bangla Normal" pitchFamily="2" charset="0"/>
              </a:rPr>
              <a:t>Al¢Z</a:t>
            </a:r>
            <a:r>
              <a:rPr lang="en-US" b="1" dirty="0" smtClean="0">
                <a:latin typeface="Amar Bangla Normal" pitchFamily="2" charset="0"/>
              </a:rPr>
              <a:t>' </a:t>
            </a:r>
            <a:r>
              <a:rPr lang="en-US" b="1" dirty="0" err="1" smtClean="0">
                <a:latin typeface="Amar Bangla Normal" pitchFamily="2" charset="0"/>
              </a:rPr>
              <a:t>f¢œL¡u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fËL¡n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qu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smtClean="0">
                <a:latin typeface="Amar Bangla Normal" pitchFamily="2" charset="0"/>
              </a:rPr>
              <a:t>z</a:t>
            </a:r>
            <a:endParaRPr lang="en-US" dirty="0" smtClean="0"/>
          </a:p>
          <a:p>
            <a:pPr>
              <a:buNone/>
            </a:pPr>
            <a:r>
              <a:rPr lang="bn-IN" b="1" dirty="0" smtClean="0">
                <a:latin typeface="Amar Bangla Normal" pitchFamily="2" charset="0"/>
              </a:rPr>
              <a:t>   </a:t>
            </a:r>
            <a:r>
              <a:rPr lang="en-US" b="1" dirty="0" err="1" smtClean="0">
                <a:latin typeface="Amar Bangla Normal" pitchFamily="2" charset="0"/>
              </a:rPr>
              <a:t>e¡VL¢V</a:t>
            </a:r>
            <a:r>
              <a:rPr lang="it-IT" b="1" dirty="0" smtClean="0">
                <a:latin typeface="Amar Bangla Normal" pitchFamily="2" charset="0"/>
              </a:rPr>
              <a:t> </a:t>
            </a:r>
            <a:r>
              <a:rPr lang="it-IT" b="1" dirty="0" smtClean="0">
                <a:latin typeface="Amar Bangla Normal" pitchFamily="2" charset="0"/>
              </a:rPr>
              <a:t>4'¢V Aˆ , ( 5+5+2+3 ) 15¢V cª­nÉ ¢heÉÙ¹ z</a:t>
            </a:r>
          </a:p>
          <a:p>
            <a:pPr>
              <a:buNone/>
            </a:pP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bn-IN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e¡VL¢V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smtClean="0">
                <a:latin typeface="Amar Bangla Normal" pitchFamily="2" charset="0"/>
              </a:rPr>
              <a:t>24­n A­ƒ¡hl,1944 </a:t>
            </a:r>
            <a:r>
              <a:rPr lang="en-US" b="1" dirty="0" err="1" smtClean="0">
                <a:latin typeface="Amar Bangla Normal" pitchFamily="2" charset="0"/>
              </a:rPr>
              <a:t>p¡­m</a:t>
            </a:r>
            <a:r>
              <a:rPr lang="en-US" b="1" dirty="0" smtClean="0">
                <a:latin typeface="Amar Bangla Normal" pitchFamily="2" charset="0"/>
              </a:rPr>
              <a:t> "</a:t>
            </a:r>
            <a:r>
              <a:rPr lang="en-US" b="1" dirty="0" err="1" smtClean="0">
                <a:latin typeface="Amar Bangla Normal" pitchFamily="2" charset="0"/>
              </a:rPr>
              <a:t>NZe¡VÉ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p­´O'l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fË­k¡Se¡u</a:t>
            </a:r>
            <a:r>
              <a:rPr lang="en-US" b="1" dirty="0" smtClean="0">
                <a:latin typeface="Amar Bangla Normal" pitchFamily="2" charset="0"/>
              </a:rPr>
              <a:t> "</a:t>
            </a:r>
            <a:r>
              <a:rPr lang="en-US" b="1" dirty="0" err="1" smtClean="0">
                <a:latin typeface="Amar Bangla Normal" pitchFamily="2" charset="0"/>
              </a:rPr>
              <a:t>nË£l‰j</a:t>
            </a:r>
            <a:r>
              <a:rPr lang="en-US" b="1" dirty="0" smtClean="0">
                <a:latin typeface="Amar Bangla Normal" pitchFamily="2" charset="0"/>
              </a:rPr>
              <a:t>' </a:t>
            </a:r>
            <a:r>
              <a:rPr lang="en-US" b="1" dirty="0" err="1" smtClean="0">
                <a:latin typeface="Amar Bangla Normal" pitchFamily="2" charset="0"/>
              </a:rPr>
              <a:t>e¡VÉj</a:t>
            </a:r>
            <a:r>
              <a:rPr lang="en-US" b="1" dirty="0" smtClean="0">
                <a:latin typeface="Amar Bangla Normal" pitchFamily="2" charset="0"/>
              </a:rPr>
              <a:t>­’ </a:t>
            </a:r>
            <a:r>
              <a:rPr lang="en-US" b="1" dirty="0" err="1" smtClean="0">
                <a:latin typeface="Amar Bangla Normal" pitchFamily="2" charset="0"/>
              </a:rPr>
              <a:t>fËbj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A¢ie£a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qu</a:t>
            </a:r>
            <a:r>
              <a:rPr lang="en-US" b="1" dirty="0" smtClean="0">
                <a:latin typeface="Amar Bangla Normal" pitchFamily="2" charset="0"/>
              </a:rPr>
              <a:t> z </a:t>
            </a:r>
            <a:endParaRPr lang="bn-IN" b="1" dirty="0" smtClean="0"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 smtClean="0">
                <a:latin typeface="Amar Bangla Normal" pitchFamily="2" charset="0"/>
              </a:rPr>
              <a:t>  </a:t>
            </a:r>
            <a:r>
              <a:rPr lang="en-US" b="1" dirty="0" err="1" smtClean="0">
                <a:latin typeface="Amar Bangla Normal" pitchFamily="2" charset="0"/>
              </a:rPr>
              <a:t>fËd¡e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pj¡Ÿ¡l</a:t>
            </a:r>
            <a:r>
              <a:rPr lang="bn-IN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Q¢l­œ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A¢ieu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L­le</a:t>
            </a:r>
            <a:r>
              <a:rPr lang="en-US" b="1" dirty="0" smtClean="0">
                <a:latin typeface="Amar Bangla Normal" pitchFamily="2" charset="0"/>
              </a:rPr>
              <a:t>  ¢</a:t>
            </a:r>
            <a:r>
              <a:rPr lang="en-US" b="1" dirty="0" err="1" smtClean="0">
                <a:latin typeface="Amar Bangla Normal" pitchFamily="2" charset="0"/>
              </a:rPr>
              <a:t>hSe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i</a:t>
            </a:r>
            <a:r>
              <a:rPr lang="en-US" b="1" dirty="0" smtClean="0">
                <a:latin typeface="Amar Bangla Normal" pitchFamily="2" charset="0"/>
              </a:rPr>
              <a:t>–¡</a:t>
            </a:r>
            <a:r>
              <a:rPr lang="en-US" b="1" dirty="0" err="1" smtClean="0">
                <a:latin typeface="Amar Bangla Normal" pitchFamily="2" charset="0"/>
              </a:rPr>
              <a:t>Q¡kÑ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üuw</a:t>
            </a:r>
            <a:r>
              <a:rPr lang="en-US" b="1" dirty="0" smtClean="0">
                <a:latin typeface="Amar Bangla Normal" pitchFamily="2" charset="0"/>
              </a:rPr>
              <a:t> z </a:t>
            </a:r>
            <a:endParaRPr lang="bn-IN" b="1" dirty="0" smtClean="0"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 smtClean="0">
                <a:latin typeface="Amar Bangla Normal" pitchFamily="2" charset="0"/>
              </a:rPr>
              <a:t> </a:t>
            </a:r>
            <a:r>
              <a:rPr lang="bn-IN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f¢lQ¡mL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smtClean="0">
                <a:latin typeface="Amar Bangla Normal" pitchFamily="2" charset="0"/>
              </a:rPr>
              <a:t>¢</a:t>
            </a:r>
            <a:r>
              <a:rPr lang="en-US" b="1" dirty="0" err="1" smtClean="0">
                <a:latin typeface="Amar Bangla Normal" pitchFamily="2" charset="0"/>
              </a:rPr>
              <a:t>R­me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nñ</a:t>
            </a:r>
            <a:r>
              <a:rPr lang="en-US" b="1" dirty="0" smtClean="0">
                <a:latin typeface="Amar Bangla Normal" pitchFamily="2" charset="0"/>
              </a:rPr>
              <a:t>¥ ¢</a:t>
            </a:r>
            <a:r>
              <a:rPr lang="en-US" b="1" dirty="0" err="1" smtClean="0">
                <a:latin typeface="Amar Bangla Normal" pitchFamily="2" charset="0"/>
              </a:rPr>
              <a:t>jœ</a:t>
            </a:r>
            <a:r>
              <a:rPr lang="en-US" b="1" dirty="0" smtClean="0">
                <a:latin typeface="Amar Bangla Normal" pitchFamily="2" charset="0"/>
              </a:rPr>
              <a:t> J ¢</a:t>
            </a:r>
            <a:r>
              <a:rPr lang="en-US" b="1" dirty="0" err="1" smtClean="0">
                <a:latin typeface="Amar Bangla Normal" pitchFamily="2" charset="0"/>
              </a:rPr>
              <a:t>hSe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i</a:t>
            </a:r>
            <a:r>
              <a:rPr lang="en-US" b="1" dirty="0" smtClean="0">
                <a:latin typeface="Amar Bangla Normal" pitchFamily="2" charset="0"/>
              </a:rPr>
              <a:t>–¡</a:t>
            </a:r>
            <a:r>
              <a:rPr lang="en-US" b="1" dirty="0" err="1" smtClean="0">
                <a:latin typeface="Amar Bangla Normal" pitchFamily="2" charset="0"/>
              </a:rPr>
              <a:t>Q¡kÑ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smtClean="0">
                <a:latin typeface="Amar Bangla Normal" pitchFamily="2" charset="0"/>
              </a:rPr>
              <a:t>z </a:t>
            </a:r>
            <a:endParaRPr lang="bn-IN" b="1" dirty="0" smtClean="0"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 smtClean="0">
                <a:latin typeface="Amar Bangla Normal" pitchFamily="2" charset="0"/>
              </a:rPr>
              <a:t>  </a:t>
            </a:r>
            <a:r>
              <a:rPr lang="en-US" b="1" dirty="0" err="1" smtClean="0">
                <a:latin typeface="Amar Bangla Normal" pitchFamily="2" charset="0"/>
              </a:rPr>
              <a:t>Ef­cø</a:t>
            </a:r>
            <a:r>
              <a:rPr lang="en-US" b="1" dirty="0" smtClean="0">
                <a:latin typeface="Amar Bangla Normal" pitchFamily="2" charset="0"/>
              </a:rPr>
              <a:t>¡ </a:t>
            </a:r>
            <a:r>
              <a:rPr lang="en-US" b="1" dirty="0" err="1" smtClean="0">
                <a:latin typeface="Amar Bangla Normal" pitchFamily="2" charset="0"/>
              </a:rPr>
              <a:t>j­e¡l”e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i</a:t>
            </a:r>
            <a:r>
              <a:rPr lang="en-US" b="1" dirty="0" smtClean="0">
                <a:latin typeface="Amar Bangla Normal" pitchFamily="2" charset="0"/>
              </a:rPr>
              <a:t>–¡</a:t>
            </a:r>
            <a:r>
              <a:rPr lang="en-US" b="1" dirty="0" err="1" smtClean="0">
                <a:latin typeface="Amar Bangla Normal" pitchFamily="2" charset="0"/>
              </a:rPr>
              <a:t>Q¡kÑ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smtClean="0">
                <a:latin typeface="Amar Bangla Normal" pitchFamily="2" charset="0"/>
              </a:rPr>
              <a:t>z</a:t>
            </a:r>
            <a:endParaRPr lang="bn-IN" b="1" dirty="0" smtClean="0">
              <a:latin typeface="Amar Bangla Normal" pitchFamily="2" charset="0"/>
            </a:endParaRPr>
          </a:p>
          <a:p>
            <a:pPr>
              <a:buNone/>
            </a:pPr>
            <a:r>
              <a:rPr lang="bn-IN" b="1" dirty="0" smtClean="0">
                <a:latin typeface="Amar Bangla Normal" pitchFamily="2" charset="0"/>
              </a:rPr>
              <a:t>  </a:t>
            </a:r>
            <a:r>
              <a:rPr lang="en-US" b="1" dirty="0" err="1" smtClean="0">
                <a:latin typeface="Amar Bangla Normal" pitchFamily="2" charset="0"/>
              </a:rPr>
              <a:t>c</a:t>
            </a:r>
            <a:r>
              <a:rPr lang="en-US" b="1" dirty="0" err="1" smtClean="0">
                <a:latin typeface="Amar Bangla Normal" pitchFamily="2" charset="0"/>
              </a:rPr>
              <a:t>¤'¢V</a:t>
            </a:r>
            <a:r>
              <a:rPr lang="en-US" b="1" dirty="0" smtClean="0">
                <a:latin typeface="Amar Bangla Normal" pitchFamily="2" charset="0"/>
              </a:rPr>
              <a:t> j­’ </a:t>
            </a:r>
            <a:r>
              <a:rPr lang="en-US" b="1" dirty="0" err="1" smtClean="0">
                <a:latin typeface="Amar Bangla Normal" pitchFamily="2" charset="0"/>
              </a:rPr>
              <a:t>A¢ieu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err="1" smtClean="0">
                <a:latin typeface="Amar Bangla Normal" pitchFamily="2" charset="0"/>
              </a:rPr>
              <a:t>qu</a:t>
            </a:r>
            <a:r>
              <a:rPr lang="en-US" b="1" dirty="0" smtClean="0">
                <a:latin typeface="Amar Bangla Normal" pitchFamily="2" charset="0"/>
              </a:rPr>
              <a:t> </a:t>
            </a:r>
            <a:r>
              <a:rPr lang="en-US" b="1" dirty="0" smtClean="0">
                <a:latin typeface="Amar Bangla Normal" pitchFamily="2" charset="0"/>
              </a:rPr>
              <a:t>z</a:t>
            </a:r>
            <a:endParaRPr lang="en-US" b="1" dirty="0" smtClean="0">
              <a:latin typeface="Amar Bangla Normal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152400" y="1828800"/>
            <a:ext cx="228600" cy="152400"/>
          </a:xfrm>
          <a:prstGeom prst="chevron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52400" y="2895600"/>
            <a:ext cx="228600" cy="1524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152400" y="3429000"/>
            <a:ext cx="228600" cy="152400"/>
          </a:xfrm>
          <a:prstGeom prst="chevron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0" y="4572000"/>
            <a:ext cx="228600" cy="152400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0" y="5181600"/>
            <a:ext cx="228600" cy="152400"/>
          </a:xfrm>
          <a:prstGeom prst="chevr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0" y="5715000"/>
            <a:ext cx="228600" cy="152400"/>
          </a:xfrm>
          <a:prstGeom prst="chevr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0" y="6248400"/>
            <a:ext cx="228600" cy="152400"/>
          </a:xfrm>
          <a:prstGeom prst="chevron">
            <a:avLst/>
          </a:prstGeom>
          <a:solidFill>
            <a:srgbClr val="FC10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  <a:t/>
            </a:r>
            <a:b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</a:br>
            <a: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  <a:t/>
            </a:r>
            <a:b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</a:br>
            <a: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  <a:t/>
            </a:r>
            <a:b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"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heÉ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¡ , c¤¢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iÑr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J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jq¡j¡l£l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fVi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¨¢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jL¡u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HC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e¡V­Ll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NÒf¡wn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l¢Qa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Hhw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pj¡­Sl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k¡q¡l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¡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H­Lh¡­l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¢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e­Ql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am¡u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h¡Pm¡l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­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pC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c¤xÙÛ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L«oL­cl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S£he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Cq¡l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j­dÉ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fË¢ag¢ma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z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Cq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¡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paÉ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paÉC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  <a:t/>
            </a:r>
            <a:b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</a:b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NZS£h­el</a:t>
            </a:r>
            <a: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fË¢aµR¢h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z'</a:t>
            </a:r>
            <a:b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          </a:t>
            </a:r>
            <a:r>
              <a:rPr lang="bn-IN" sz="2400" b="1" dirty="0" smtClean="0">
                <a:solidFill>
                  <a:srgbClr val="FF0000"/>
                </a:solidFill>
                <a:latin typeface="Amar Bangla Normal" pitchFamily="2" charset="0"/>
              </a:rPr>
              <a:t>                                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(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k¤N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¡¿¹l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f¢œL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¡ : 27 </a:t>
            </a:r>
            <a:r>
              <a:rPr lang="en-US" sz="2400" b="1" dirty="0" err="1" smtClean="0">
                <a:solidFill>
                  <a:srgbClr val="FF0000"/>
                </a:solidFill>
                <a:latin typeface="Amar Bangla Normal" pitchFamily="2" charset="0"/>
              </a:rPr>
              <a:t>A­ƒ¡hl</a:t>
            </a:r>
            <a:r>
              <a:rPr lang="en-US" sz="2400" b="1" dirty="0" smtClean="0">
                <a:solidFill>
                  <a:srgbClr val="FF0000"/>
                </a:solidFill>
                <a:latin typeface="Amar Bangla Normal" pitchFamily="2" charset="0"/>
              </a:rPr>
              <a:t> , 1944 )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9144000" cy="563231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mar Bangla Normal" pitchFamily="2" charset="0"/>
              </a:rPr>
              <a:t>"</a:t>
            </a:r>
            <a:r>
              <a:rPr lang="en-US" sz="3600" dirty="0" err="1" smtClean="0">
                <a:latin typeface="Amar Bangla Normal" pitchFamily="2" charset="0"/>
              </a:rPr>
              <a:t>eh¡æ</a:t>
            </a:r>
            <a:r>
              <a:rPr lang="en-US" sz="3600" dirty="0" smtClean="0">
                <a:latin typeface="Amar Bangla Normal" pitchFamily="2" charset="0"/>
              </a:rPr>
              <a:t>' </a:t>
            </a:r>
            <a:r>
              <a:rPr lang="en-US" sz="3600" dirty="0" err="1" smtClean="0">
                <a:latin typeface="Amar Bangla Normal" pitchFamily="2" charset="0"/>
              </a:rPr>
              <a:t>e¡VL¢V</a:t>
            </a:r>
            <a:r>
              <a:rPr lang="en-US" sz="3600" dirty="0" smtClean="0">
                <a:latin typeface="Amar Bangla Normal" pitchFamily="2" charset="0"/>
              </a:rPr>
              <a:t> jq¡jeÄ¿¹­ll (1350 h‰¡</a:t>
            </a:r>
            <a:r>
              <a:rPr lang="en-US" sz="3600" dirty="0" smtClean="0">
                <a:latin typeface="Amar Bangla Normal" pitchFamily="2" charset="0"/>
              </a:rPr>
              <a:t>ë)</a:t>
            </a:r>
            <a:r>
              <a:rPr lang="en-US" sz="3600" dirty="0" err="1" smtClean="0">
                <a:latin typeface="Amar Bangla Normal" pitchFamily="2" charset="0"/>
              </a:rPr>
              <a:t>pj­uC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smtClean="0">
                <a:latin typeface="Amar Bangla Normal" pitchFamily="2" charset="0"/>
              </a:rPr>
              <a:t>­</a:t>
            </a:r>
            <a:r>
              <a:rPr lang="en-US" sz="3600" dirty="0" err="1" smtClean="0">
                <a:latin typeface="Amar Bangla Normal" pitchFamily="2" charset="0"/>
              </a:rPr>
              <a:t>mM</a:t>
            </a:r>
            <a:r>
              <a:rPr lang="en-US" sz="3600" dirty="0" smtClean="0">
                <a:latin typeface="Amar Bangla Normal" pitchFamily="2" charset="0"/>
              </a:rPr>
              <a:t>¡ </a:t>
            </a:r>
            <a:r>
              <a:rPr lang="en-US" sz="3600" dirty="0" err="1" smtClean="0">
                <a:latin typeface="Amar Bangla Normal" pitchFamily="2" charset="0"/>
              </a:rPr>
              <a:t>q­a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b¡­L</a:t>
            </a:r>
            <a:r>
              <a:rPr lang="en-US" sz="3600" dirty="0" smtClean="0">
                <a:latin typeface="Amar Bangla Normal" pitchFamily="2" charset="0"/>
              </a:rPr>
              <a:t> z </a:t>
            </a:r>
            <a:r>
              <a:rPr lang="en-US" sz="3600" dirty="0" err="1" smtClean="0">
                <a:latin typeface="Amar Bangla Normal" pitchFamily="2" charset="0"/>
              </a:rPr>
              <a:t>e¡V­Ll</a:t>
            </a:r>
            <a:r>
              <a:rPr lang="en-US" sz="3600" dirty="0" smtClean="0">
                <a:latin typeface="Amar Bangla Normal" pitchFamily="2" charset="0"/>
              </a:rPr>
              <a:t> ¢houhÙ¹¥ </a:t>
            </a:r>
            <a:r>
              <a:rPr lang="en-US" sz="3600" dirty="0" err="1" smtClean="0">
                <a:latin typeface="Amar Bangla Normal" pitchFamily="2" charset="0"/>
              </a:rPr>
              <a:t>B­cÉ¡f</a:t>
            </a:r>
            <a:r>
              <a:rPr lang="en-US" sz="3600" dirty="0" smtClean="0">
                <a:latin typeface="Amar Bangla Normal" pitchFamily="2" charset="0"/>
              </a:rPr>
              <a:t>¡¿¹ HC jeÄ¿¹l </a:t>
            </a:r>
            <a:r>
              <a:rPr lang="en-US" sz="3600" dirty="0" smtClean="0">
                <a:latin typeface="Amar Bangla Normal" pitchFamily="2" charset="0"/>
              </a:rPr>
              <a:t>zjeÄ¿¹­ll </a:t>
            </a:r>
            <a:r>
              <a:rPr lang="en-US" sz="3600" dirty="0" smtClean="0">
                <a:latin typeface="Amar Bangla Normal" pitchFamily="2" charset="0"/>
              </a:rPr>
              <a:t>¢</a:t>
            </a:r>
            <a:r>
              <a:rPr lang="en-US" sz="3600" dirty="0" err="1" smtClean="0">
                <a:latin typeface="Amar Bangla Normal" pitchFamily="2" charset="0"/>
              </a:rPr>
              <a:t>hfkÑuC</a:t>
            </a:r>
            <a:r>
              <a:rPr lang="en-US" sz="3600" dirty="0" smtClean="0">
                <a:latin typeface="Amar Bangla Normal" pitchFamily="2" charset="0"/>
              </a:rPr>
              <a:t> HC </a:t>
            </a:r>
            <a:r>
              <a:rPr lang="en-US" sz="3600" dirty="0" err="1" smtClean="0">
                <a:latin typeface="Amar Bangla Normal" pitchFamily="2" charset="0"/>
              </a:rPr>
              <a:t>e¡V­Ll</a:t>
            </a:r>
            <a:r>
              <a:rPr lang="en-US" sz="3600" dirty="0" smtClean="0">
                <a:latin typeface="Amar Bangla Normal" pitchFamily="2" charset="0"/>
              </a:rPr>
              <a:t> ¢</a:t>
            </a:r>
            <a:r>
              <a:rPr lang="en-US" sz="3600" dirty="0" err="1" smtClean="0">
                <a:latin typeface="Amar Bangla Normal" pitchFamily="2" charset="0"/>
              </a:rPr>
              <a:t>ho­ul</a:t>
            </a:r>
            <a:r>
              <a:rPr lang="en-US" sz="3600" dirty="0" smtClean="0">
                <a:latin typeface="Amar Bangla Normal" pitchFamily="2" charset="0"/>
              </a:rPr>
              <a:t> ­no Lb¡ </a:t>
            </a:r>
            <a:r>
              <a:rPr lang="en-US" sz="3600" dirty="0" smtClean="0">
                <a:latin typeface="Amar Bangla Normal" pitchFamily="2" charset="0"/>
              </a:rPr>
              <a:t>euzjeÄ¿¹l </a:t>
            </a:r>
            <a:r>
              <a:rPr lang="en-US" sz="3600" dirty="0" smtClean="0">
                <a:latin typeface="Amar Bangla Normal" pitchFamily="2" charset="0"/>
              </a:rPr>
              <a:t>­n­o ­</a:t>
            </a:r>
            <a:r>
              <a:rPr lang="en-US" sz="3600" dirty="0" err="1" smtClean="0">
                <a:latin typeface="Amar Bangla Normal" pitchFamily="2" charset="0"/>
              </a:rPr>
              <a:t>hy­Q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b¡L</a:t>
            </a:r>
            <a:r>
              <a:rPr lang="en-US" sz="3600" dirty="0" smtClean="0">
                <a:latin typeface="Amar Bangla Normal" pitchFamily="2" charset="0"/>
              </a:rPr>
              <a:t>¡ </a:t>
            </a:r>
            <a:r>
              <a:rPr lang="en-US" sz="3600" dirty="0" err="1" smtClean="0">
                <a:latin typeface="Amar Bangla Normal" pitchFamily="2" charset="0"/>
              </a:rPr>
              <a:t>NË¡jh¡wm¡l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j¡e¤o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nql</a:t>
            </a:r>
            <a:r>
              <a:rPr lang="en-US" sz="3600" dirty="0" smtClean="0">
                <a:latin typeface="Amar Bangla Normal" pitchFamily="2" charset="0"/>
              </a:rPr>
              <a:t> ­</a:t>
            </a:r>
            <a:r>
              <a:rPr lang="en-US" sz="3600" dirty="0" err="1" smtClean="0">
                <a:latin typeface="Amar Bangla Normal" pitchFamily="2" charset="0"/>
              </a:rPr>
              <a:t>b­L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Bh¡l</a:t>
            </a:r>
            <a:r>
              <a:rPr lang="en-US" sz="3600" dirty="0" smtClean="0">
                <a:latin typeface="Amar Bangla Normal" pitchFamily="2" charset="0"/>
              </a:rPr>
              <a:t> ¢</a:t>
            </a:r>
            <a:r>
              <a:rPr lang="en-US" sz="3600" dirty="0" err="1" smtClean="0">
                <a:latin typeface="Amar Bangla Normal" pitchFamily="2" charset="0"/>
              </a:rPr>
              <a:t>e­Sl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NË¡­j</a:t>
            </a:r>
            <a:r>
              <a:rPr lang="en-US" sz="3600" dirty="0" smtClean="0">
                <a:latin typeface="Amar Bangla Normal" pitchFamily="2" charset="0"/>
              </a:rPr>
              <a:t> ¢</a:t>
            </a:r>
            <a:r>
              <a:rPr lang="en-US" sz="3600" dirty="0" err="1" smtClean="0">
                <a:latin typeface="Amar Bangla Normal" pitchFamily="2" charset="0"/>
              </a:rPr>
              <a:t>g­l</a:t>
            </a:r>
            <a:r>
              <a:rPr lang="en-US" sz="3600" dirty="0" smtClean="0">
                <a:latin typeface="Amar Bangla Normal" pitchFamily="2" charset="0"/>
              </a:rPr>
              <a:t> H­p </a:t>
            </a:r>
            <a:r>
              <a:rPr lang="en-US" sz="3600" dirty="0" err="1" smtClean="0">
                <a:latin typeface="Amar Bangla Normal" pitchFamily="2" charset="0"/>
              </a:rPr>
              <a:t>ea¥ei¡­h</a:t>
            </a:r>
            <a:r>
              <a:rPr lang="en-US" sz="3600" dirty="0" smtClean="0">
                <a:latin typeface="Amar Bangla Normal" pitchFamily="2" charset="0"/>
              </a:rPr>
              <a:t>, </a:t>
            </a:r>
            <a:r>
              <a:rPr lang="en-US" sz="3600" dirty="0" err="1" smtClean="0">
                <a:latin typeface="Amar Bangla Normal" pitchFamily="2" charset="0"/>
              </a:rPr>
              <a:t>ea¥e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L­l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p´OhÜi¡­h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hy¡Qh¡l</a:t>
            </a:r>
            <a:r>
              <a:rPr lang="bn-IN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nfb</a:t>
            </a:r>
            <a:r>
              <a:rPr lang="bn-IN" sz="3600" dirty="0" smtClean="0">
                <a:latin typeface="Amar Bangla Normal" pitchFamily="2" charset="0"/>
              </a:rPr>
              <a:t> </a:t>
            </a:r>
            <a:r>
              <a:rPr lang="en-US" sz="3600" dirty="0" smtClean="0">
                <a:latin typeface="Amar Bangla Normal" pitchFamily="2" charset="0"/>
              </a:rPr>
              <a:t>¢</a:t>
            </a:r>
            <a:r>
              <a:rPr lang="en-US" sz="3600" dirty="0" err="1" smtClean="0">
                <a:latin typeface="Amar Bangla Normal" pitchFamily="2" charset="0"/>
              </a:rPr>
              <a:t>e­u­Rz</a:t>
            </a:r>
            <a:r>
              <a:rPr lang="bn-IN" sz="3600" dirty="0" smtClean="0">
                <a:latin typeface="Amar Bangla Normal" pitchFamily="2" charset="0"/>
              </a:rPr>
              <a:t> </a:t>
            </a:r>
            <a:r>
              <a:rPr lang="en-US" sz="3600" dirty="0" smtClean="0">
                <a:latin typeface="Amar Bangla Normal" pitchFamily="2" charset="0"/>
              </a:rPr>
              <a:t>jeÄ¿¹­l </a:t>
            </a:r>
            <a:r>
              <a:rPr lang="en-US" sz="3600" dirty="0" err="1" smtClean="0">
                <a:latin typeface="Amar Bangla Normal" pitchFamily="2" charset="0"/>
              </a:rPr>
              <a:t>jªaÉ¥l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j¤­M¡j</a:t>
            </a:r>
            <a:r>
              <a:rPr lang="en-US" sz="3600" dirty="0" smtClean="0">
                <a:latin typeface="Amar Bangla Normal" pitchFamily="2" charset="0"/>
              </a:rPr>
              <a:t>¤¢</a:t>
            </a:r>
            <a:r>
              <a:rPr lang="en-US" sz="3600" dirty="0" smtClean="0">
                <a:latin typeface="Amar Bangla Normal" pitchFamily="2" charset="0"/>
              </a:rPr>
              <a:t>M</a:t>
            </a:r>
            <a:r>
              <a:rPr lang="bn-IN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j¡e</a:t>
            </a:r>
            <a:r>
              <a:rPr lang="en-US" sz="3600" dirty="0" err="1" smtClean="0">
                <a:latin typeface="Amar Bangla Normal" pitchFamily="2" charset="0"/>
              </a:rPr>
              <a:t>¤­ol</a:t>
            </a:r>
            <a:r>
              <a:rPr lang="en-US" sz="3600" dirty="0" smtClean="0">
                <a:latin typeface="Amar Bangla Normal" pitchFamily="2" charset="0"/>
              </a:rPr>
              <a:t>¡,</a:t>
            </a:r>
            <a:r>
              <a:rPr lang="bn-IN" sz="3600" dirty="0" smtClean="0">
                <a:latin typeface="Amar Bangla Normal" pitchFamily="2" charset="0"/>
              </a:rPr>
              <a:t> </a:t>
            </a:r>
            <a:r>
              <a:rPr lang="en-US" sz="3600" dirty="0" smtClean="0">
                <a:latin typeface="Amar Bangla Normal" pitchFamily="2" charset="0"/>
              </a:rPr>
              <a:t>jeÄ¿¹l </a:t>
            </a:r>
            <a:r>
              <a:rPr lang="en-US" sz="3600" dirty="0" smtClean="0">
                <a:latin typeface="Amar Bangla Normal" pitchFamily="2" charset="0"/>
              </a:rPr>
              <a:t>­n­o </a:t>
            </a:r>
            <a:r>
              <a:rPr lang="en-US" sz="3600" dirty="0" err="1" smtClean="0">
                <a:latin typeface="Amar Bangla Normal" pitchFamily="2" charset="0"/>
              </a:rPr>
              <a:t>NË¡­j</a:t>
            </a:r>
            <a:r>
              <a:rPr lang="en-US" sz="3600" dirty="0" smtClean="0">
                <a:latin typeface="Amar Bangla Normal" pitchFamily="2" charset="0"/>
              </a:rPr>
              <a:t> ¢</a:t>
            </a:r>
            <a:r>
              <a:rPr lang="en-US" sz="3600" dirty="0" err="1" smtClean="0">
                <a:latin typeface="Amar Bangla Normal" pitchFamily="2" charset="0"/>
              </a:rPr>
              <a:t>g­l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ea¥e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d¡­eÉ</a:t>
            </a:r>
            <a:r>
              <a:rPr lang="en-US" sz="3600" dirty="0" smtClean="0">
                <a:latin typeface="Amar Bangla Normal" pitchFamily="2" charset="0"/>
              </a:rPr>
              <a:t> "</a:t>
            </a:r>
            <a:r>
              <a:rPr lang="en-US" sz="3600" dirty="0" err="1" smtClean="0">
                <a:latin typeface="Amar Bangla Normal" pitchFamily="2" charset="0"/>
              </a:rPr>
              <a:t>eh¡æ</a:t>
            </a:r>
            <a:r>
              <a:rPr lang="en-US" sz="3600" dirty="0" smtClean="0">
                <a:latin typeface="Amar Bangla Normal" pitchFamily="2" charset="0"/>
              </a:rPr>
              <a:t>' </a:t>
            </a:r>
            <a:r>
              <a:rPr lang="en-US" sz="3600" dirty="0" err="1" smtClean="0">
                <a:latin typeface="Amar Bangla Normal" pitchFamily="2" charset="0"/>
              </a:rPr>
              <a:t>Evph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L­l­R</a:t>
            </a:r>
            <a:r>
              <a:rPr lang="en-US" sz="3600" dirty="0" smtClean="0">
                <a:latin typeface="Amar Bangla Normal" pitchFamily="2" charset="0"/>
              </a:rPr>
              <a:t> z </a:t>
            </a:r>
            <a:r>
              <a:rPr lang="en-US" sz="3600" dirty="0" err="1" smtClean="0">
                <a:latin typeface="Amar Bangla Normal" pitchFamily="2" charset="0"/>
              </a:rPr>
              <a:t>j¡e¤­ol</a:t>
            </a:r>
            <a:r>
              <a:rPr lang="en-US" sz="3600" dirty="0" smtClean="0">
                <a:latin typeface="Amar Bangla Normal" pitchFamily="2" charset="0"/>
              </a:rPr>
              <a:t> HC </a:t>
            </a:r>
            <a:r>
              <a:rPr lang="en-US" sz="3600" dirty="0" err="1" smtClean="0">
                <a:latin typeface="Amar Bangla Normal" pitchFamily="2" charset="0"/>
              </a:rPr>
              <a:t>ea¥e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L­l</a:t>
            </a:r>
            <a:r>
              <a:rPr lang="en-US" sz="3600" dirty="0" smtClean="0">
                <a:latin typeface="Amar Bangla Normal" pitchFamily="2" charset="0"/>
              </a:rPr>
              <a:t> ­</a:t>
            </a:r>
            <a:r>
              <a:rPr lang="en-US" sz="3600" dirty="0" err="1" smtClean="0">
                <a:latin typeface="Amar Bangla Normal" pitchFamily="2" charset="0"/>
              </a:rPr>
              <a:t>hy­Q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JW¡l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SuN¡e</a:t>
            </a:r>
            <a:r>
              <a:rPr lang="en-US" sz="3600" dirty="0" smtClean="0">
                <a:latin typeface="Amar Bangla Normal" pitchFamily="2" charset="0"/>
              </a:rPr>
              <a:t> HC </a:t>
            </a:r>
            <a:r>
              <a:rPr lang="en-US" sz="3600" dirty="0" err="1" smtClean="0">
                <a:latin typeface="Amar Bangla Normal" pitchFamily="2" charset="0"/>
              </a:rPr>
              <a:t>e¡V­L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l­u­R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h­m</a:t>
            </a:r>
            <a:r>
              <a:rPr lang="en-US" sz="3600" dirty="0" smtClean="0">
                <a:latin typeface="Amar Bangla Normal" pitchFamily="2" charset="0"/>
              </a:rPr>
              <a:t> , </a:t>
            </a:r>
            <a:r>
              <a:rPr lang="en-US" sz="3600" dirty="0" err="1" smtClean="0">
                <a:latin typeface="Amar Bangla Normal" pitchFamily="2" charset="0"/>
              </a:rPr>
              <a:t>e¡V­Ll</a:t>
            </a:r>
            <a:r>
              <a:rPr lang="en-US" sz="3600" dirty="0" smtClean="0">
                <a:latin typeface="Amar Bangla Normal" pitchFamily="2" charset="0"/>
              </a:rPr>
              <a:t> ¢houhÙ¹¥ jeÄ¿¹l </a:t>
            </a:r>
            <a:r>
              <a:rPr lang="en-US" sz="3600" dirty="0" err="1" smtClean="0">
                <a:latin typeface="Amar Bangla Normal" pitchFamily="2" charset="0"/>
              </a:rPr>
              <a:t>q­mJ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smtClean="0">
                <a:latin typeface="Amar Bangla Normal" pitchFamily="2" charset="0"/>
              </a:rPr>
              <a:t>,"¢</a:t>
            </a:r>
            <a:r>
              <a:rPr lang="en-US" sz="3600" dirty="0" err="1" smtClean="0">
                <a:latin typeface="Amar Bangla Normal" pitchFamily="2" charset="0"/>
              </a:rPr>
              <a:t>a¢jl</a:t>
            </a:r>
            <a:r>
              <a:rPr lang="en-US" sz="3600" dirty="0" smtClean="0">
                <a:latin typeface="Amar Bangla Normal" pitchFamily="2" charset="0"/>
              </a:rPr>
              <a:t>-¢</a:t>
            </a:r>
            <a:r>
              <a:rPr lang="en-US" sz="3600" dirty="0" err="1" smtClean="0">
                <a:latin typeface="Amar Bangla Normal" pitchFamily="2" charset="0"/>
              </a:rPr>
              <a:t>he¡n</a:t>
            </a:r>
            <a:r>
              <a:rPr lang="en-US" sz="3600" dirty="0" smtClean="0">
                <a:latin typeface="Amar Bangla Normal" pitchFamily="2" charset="0"/>
              </a:rPr>
              <a:t>£' </a:t>
            </a:r>
            <a:r>
              <a:rPr lang="en-US" sz="3600" dirty="0" err="1" smtClean="0">
                <a:latin typeface="Amar Bangla Normal" pitchFamily="2" charset="0"/>
              </a:rPr>
              <a:t>fËaÉ­ul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L¡l­ZC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e¡V­Ll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e¡jLlZ</a:t>
            </a:r>
            <a:r>
              <a:rPr lang="en-US" sz="3600" dirty="0" smtClean="0">
                <a:latin typeface="Amar Bangla Normal" pitchFamily="2" charset="0"/>
              </a:rPr>
              <a:t> </a:t>
            </a:r>
            <a:r>
              <a:rPr lang="en-US" sz="3600" dirty="0" err="1" smtClean="0">
                <a:latin typeface="Amar Bangla Normal" pitchFamily="2" charset="0"/>
              </a:rPr>
              <a:t>q­u­R</a:t>
            </a:r>
            <a:r>
              <a:rPr lang="en-US" sz="3600" dirty="0" smtClean="0">
                <a:latin typeface="Amar Bangla Normal" pitchFamily="2" charset="0"/>
              </a:rPr>
              <a:t> " </a:t>
            </a:r>
            <a:r>
              <a:rPr lang="en-US" sz="3600" dirty="0" err="1" smtClean="0">
                <a:latin typeface="Amar Bangla Normal" pitchFamily="2" charset="0"/>
              </a:rPr>
              <a:t>eh¡æ</a:t>
            </a:r>
            <a:r>
              <a:rPr lang="en-US" sz="3600" dirty="0" smtClean="0">
                <a:latin typeface="Amar Bangla Normal" pitchFamily="2" charset="0"/>
              </a:rPr>
              <a:t>' 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None/>
            </a:pPr>
            <a:endParaRPr lang="bn-IN" dirty="0">
              <a:latin typeface="Amar Bangla Normal" pitchFamily="2" charset="0"/>
            </a:endParaRPr>
          </a:p>
          <a:p>
            <a:pPr>
              <a:buNone/>
            </a:pPr>
            <a:r>
              <a:rPr lang="bn-IN" dirty="0" smtClean="0">
                <a:latin typeface="Amar Bangla Normal" pitchFamily="2" charset="0"/>
              </a:rPr>
              <a:t>  </a:t>
            </a:r>
          </a:p>
          <a:p>
            <a:pPr>
              <a:buNone/>
            </a:pPr>
            <a:r>
              <a:rPr lang="bn-IN" dirty="0">
                <a:latin typeface="Amar Bangla Normal" pitchFamily="2" charset="0"/>
              </a:rPr>
              <a:t> </a:t>
            </a:r>
            <a:r>
              <a:rPr lang="en-US" dirty="0" smtClean="0">
                <a:latin typeface="Amar Bangla Normal" pitchFamily="2" charset="0"/>
              </a:rPr>
              <a:t> </a:t>
            </a:r>
            <a:endParaRPr lang="en-US" dirty="0">
              <a:latin typeface="Amar Bangla Normal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 rot="1161500">
            <a:off x="3172830" y="945918"/>
            <a:ext cx="1995090" cy="3355588"/>
          </a:xfrm>
          <a:prstGeom prst="ellipse">
            <a:avLst/>
          </a:prstGeom>
          <a:solidFill>
            <a:srgbClr val="FC10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  <a:latin typeface="Amar Bangla Normal" pitchFamily="2" charset="0"/>
              </a:rPr>
              <a:t>e¡l</a:t>
            </a:r>
            <a:r>
              <a:rPr lang="en-US" sz="5400" b="1" dirty="0" smtClean="0">
                <a:solidFill>
                  <a:srgbClr val="FFFF00"/>
                </a:solidFill>
                <a:latin typeface="Amar Bangla Normal" pitchFamily="2" charset="0"/>
              </a:rPr>
              <a:t>£ </a:t>
            </a:r>
            <a:r>
              <a:rPr lang="en-US" sz="5400" b="1" dirty="0" err="1" smtClean="0">
                <a:solidFill>
                  <a:srgbClr val="FFFF00"/>
                </a:solidFill>
                <a:latin typeface="Amar Bangla Normal" pitchFamily="2" charset="0"/>
              </a:rPr>
              <a:t>f¡Q¡l</a:t>
            </a:r>
            <a:r>
              <a:rPr lang="en-US" sz="5400" b="1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1399048">
            <a:off x="4876800" y="609600"/>
            <a:ext cx="37338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Amar Bangla Normal" pitchFamily="2" charset="0"/>
              </a:rPr>
              <a:t>gpm</a:t>
            </a:r>
            <a:r>
              <a:rPr lang="en-US" sz="60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Amar Bangla Normal" pitchFamily="2" charset="0"/>
              </a:rPr>
              <a:t>m¤V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1384597">
            <a:off x="5132831" y="2066380"/>
            <a:ext cx="3901304" cy="147091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L«oL</a:t>
            </a:r>
            <a:r>
              <a:rPr lang="en-US" sz="5400" b="1" dirty="0" smtClean="0">
                <a:solidFill>
                  <a:srgbClr val="FF0000"/>
                </a:solidFill>
                <a:latin typeface="Amar Bangla Normal" pitchFamily="2" charset="0"/>
              </a:rPr>
              <a:t> ­</a:t>
            </a:r>
            <a:r>
              <a:rPr lang="en-US" sz="5400" b="1" dirty="0" err="1" smtClean="0">
                <a:solidFill>
                  <a:srgbClr val="FF0000"/>
                </a:solidFill>
                <a:latin typeface="Amar Bangla Normal" pitchFamily="2" charset="0"/>
              </a:rPr>
              <a:t>n¡oZ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33400" y="685800"/>
            <a:ext cx="3200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mar Bangla Normal" pitchFamily="2" charset="0"/>
              </a:rPr>
              <a:t>L¡­m¡h¡S¡l</a:t>
            </a:r>
            <a:r>
              <a:rPr lang="en-US" sz="4400" b="1" dirty="0" smtClean="0">
                <a:solidFill>
                  <a:schemeClr val="tx1"/>
                </a:solidFill>
                <a:latin typeface="Amar Bangla Normal" pitchFamily="2" charset="0"/>
              </a:rPr>
              <a:t>£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014722">
            <a:off x="4876800" y="3657600"/>
            <a:ext cx="4114800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66"/>
                </a:solidFill>
                <a:latin typeface="Amar Bangla Normal" pitchFamily="2" charset="0"/>
              </a:rPr>
              <a:t>h¤i¥r</a:t>
            </a:r>
            <a:r>
              <a:rPr lang="en-US" sz="3600" b="1" dirty="0" smtClean="0">
                <a:solidFill>
                  <a:srgbClr val="FF0066"/>
                </a:solidFill>
                <a:latin typeface="Amar Bangla Normal" pitchFamily="2" charset="0"/>
              </a:rPr>
              <a:t>¥ </a:t>
            </a:r>
            <a:r>
              <a:rPr lang="en-US" sz="3600" b="1" dirty="0" err="1" smtClean="0">
                <a:solidFill>
                  <a:srgbClr val="FF0066"/>
                </a:solidFill>
                <a:latin typeface="Amar Bangla Normal" pitchFamily="2" charset="0"/>
              </a:rPr>
              <a:t>j¡e¤­ol</a:t>
            </a:r>
            <a:r>
              <a:rPr lang="en-US" sz="3600" b="1" dirty="0" smtClean="0">
                <a:solidFill>
                  <a:srgbClr val="FF0066"/>
                </a:solidFill>
                <a:latin typeface="Amar Bangla Normal" pitchFamily="2" charset="0"/>
              </a:rPr>
              <a:t> </a:t>
            </a:r>
            <a:r>
              <a:rPr lang="en-US" sz="3600" b="1" dirty="0" err="1" smtClean="0">
                <a:solidFill>
                  <a:srgbClr val="FF0066"/>
                </a:solidFill>
                <a:latin typeface="Amar Bangla Normal" pitchFamily="2" charset="0"/>
              </a:rPr>
              <a:t>q¡q¡L¡l</a:t>
            </a:r>
            <a:r>
              <a:rPr lang="en-US" sz="3600" b="1" dirty="0" smtClean="0">
                <a:solidFill>
                  <a:srgbClr val="FF0066"/>
                </a:solidFill>
                <a:latin typeface="Amar Bangla Normal" pitchFamily="2" charset="0"/>
              </a:rPr>
              <a:t> </a:t>
            </a:r>
            <a:endParaRPr lang="en-US" sz="3600" b="1" dirty="0">
              <a:solidFill>
                <a:srgbClr val="FF0066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20578376">
            <a:off x="1745508" y="4600821"/>
            <a:ext cx="367640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FFC000"/>
                </a:solidFill>
                <a:latin typeface="Amar Bangla Normal" pitchFamily="2" charset="0"/>
              </a:rPr>
              <a:t>de-</a:t>
            </a:r>
            <a:r>
              <a:rPr lang="en-US" sz="4000" b="1" dirty="0" err="1">
                <a:solidFill>
                  <a:srgbClr val="FFC000"/>
                </a:solidFill>
                <a:latin typeface="Amar Bangla Normal" pitchFamily="2" charset="0"/>
              </a:rPr>
              <a:t>pÇfc</a:t>
            </a:r>
            <a:r>
              <a:rPr lang="en-US" sz="4000" b="1" dirty="0">
                <a:latin typeface="Amar Bangla Normal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mar Bangla Normal" pitchFamily="2" charset="0"/>
              </a:rPr>
              <a:t>m¤V</a:t>
            </a:r>
            <a:r>
              <a:rPr lang="bn-IN" sz="4000" b="1" dirty="0" smtClean="0">
                <a:latin typeface="Amar Bangla Normal" pitchFamily="2" charset="0"/>
              </a:rPr>
              <a:t> </a:t>
            </a:r>
            <a:endParaRPr lang="en-US" sz="4000" b="1" dirty="0">
              <a:latin typeface="Amar Bangla Normal" pitchFamily="2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0" y="1600200"/>
            <a:ext cx="3200400" cy="2971800"/>
          </a:xfrm>
          <a:prstGeom prst="triangle">
            <a:avLst>
              <a:gd name="adj" fmla="val 47348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mar Bangla Normal" pitchFamily="2" charset="0"/>
              </a:rPr>
              <a:t>de£l</a:t>
            </a:r>
            <a:r>
              <a:rPr lang="en-US" sz="3600" b="1" dirty="0" smtClean="0">
                <a:solidFill>
                  <a:srgbClr val="0070C0"/>
                </a:solidFill>
                <a:latin typeface="Amar Bangla Normal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mar Bangla Normal" pitchFamily="2" charset="0"/>
              </a:rPr>
              <a:t>EeÈš</a:t>
            </a:r>
            <a:r>
              <a:rPr lang="en-US" sz="3600" b="1" dirty="0" smtClean="0">
                <a:solidFill>
                  <a:srgbClr val="0070C0"/>
                </a:solidFill>
                <a:latin typeface="Amar Bangla Normal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mar Bangla Normal" pitchFamily="2" charset="0"/>
              </a:rPr>
              <a:t>B­j¡c</a:t>
            </a:r>
            <a:r>
              <a:rPr lang="en-US" sz="3600" b="1" dirty="0" smtClean="0">
                <a:solidFill>
                  <a:srgbClr val="0070C0"/>
                </a:solidFill>
                <a:latin typeface="Amar Bangla Normal" pitchFamily="2" charset="0"/>
              </a:rPr>
              <a:t>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58674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800" b="1" dirty="0" err="1" smtClean="0">
                <a:solidFill>
                  <a:srgbClr val="FF0000"/>
                </a:solidFill>
                <a:latin typeface="Amar Bangla Normal" pitchFamily="2" charset="0"/>
              </a:rPr>
              <a:t>phC</a:t>
            </a:r>
            <a:r>
              <a:rPr lang="en-US" sz="4800" b="1" dirty="0" smtClean="0">
                <a:solidFill>
                  <a:srgbClr val="FF0000"/>
                </a:solidFill>
                <a:latin typeface="Amar Bangla Normal" pitchFamily="2" charset="0"/>
              </a:rPr>
              <a:t> HC </a:t>
            </a:r>
            <a:r>
              <a:rPr lang="en-US" sz="4800" b="1" dirty="0" err="1" smtClean="0">
                <a:solidFill>
                  <a:srgbClr val="FF0000"/>
                </a:solidFill>
                <a:latin typeface="Amar Bangla Normal" pitchFamily="2" charset="0"/>
              </a:rPr>
              <a:t>e¡V­Ll</a:t>
            </a:r>
            <a:r>
              <a:rPr lang="en-US" sz="4800" b="1" dirty="0" smtClean="0">
                <a:solidFill>
                  <a:srgbClr val="FF0000"/>
                </a:solidFill>
                <a:latin typeface="Amar Bangla Normal" pitchFamily="2" charset="0"/>
              </a:rPr>
              <a:t> ¢</a:t>
            </a:r>
            <a:r>
              <a:rPr lang="en-US" sz="4800" b="1" dirty="0" err="1" smtClean="0">
                <a:solidFill>
                  <a:srgbClr val="FF0000"/>
                </a:solidFill>
                <a:latin typeface="Amar Bangla Normal" pitchFamily="2" charset="0"/>
              </a:rPr>
              <a:t>hou</a:t>
            </a:r>
            <a:r>
              <a:rPr lang="en-US" sz="4800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Amar Bangla Normal" pitchFamily="2" charset="0"/>
              </a:rPr>
              <a:t>q­u</a:t>
            </a:r>
            <a:r>
              <a:rPr lang="en-US" sz="4800" b="1" dirty="0" smtClean="0">
                <a:solidFill>
                  <a:srgbClr val="FF0000"/>
                </a:solidFill>
                <a:latin typeface="Amar Bangla Normal" pitchFamily="2" charset="0"/>
              </a:rPr>
              <a:t> E­W­R z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0" y="-228600"/>
            <a:ext cx="3352800" cy="11704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Amar Bangla Normal" pitchFamily="2" charset="0"/>
              </a:rPr>
              <a:t>j¡e¤o</a:t>
            </a:r>
            <a:r>
              <a:rPr lang="en-US" sz="3200" dirty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Amar Bangla Normal" pitchFamily="2" charset="0"/>
              </a:rPr>
              <a:t>­</a:t>
            </a:r>
            <a:r>
              <a:rPr lang="en-US" sz="3200" dirty="0" err="1">
                <a:solidFill>
                  <a:schemeClr val="tx1"/>
                </a:solidFill>
                <a:latin typeface="Amar Bangla Normal" pitchFamily="2" charset="0"/>
              </a:rPr>
              <a:t>b­L</a:t>
            </a:r>
            <a:r>
              <a:rPr lang="en-US" sz="3200" dirty="0">
                <a:solidFill>
                  <a:schemeClr val="tx1"/>
                </a:solidFill>
                <a:latin typeface="Amar Bangla Normal" pitchFamily="2" charset="0"/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¢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iM¡l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£</a:t>
            </a:r>
            <a:r>
              <a:rPr lang="bn-IN" sz="3200" b="1" dirty="0" smtClean="0">
                <a:solidFill>
                  <a:schemeClr val="accent6">
                    <a:lumMod val="75000"/>
                  </a:schemeClr>
                </a:solidFill>
                <a:latin typeface="Amar Bangla Normal" pitchFamily="2" charset="0"/>
              </a:rPr>
              <a:t>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mar Bangla Normal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7620000" y="5181600"/>
            <a:ext cx="1283208" cy="990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/>
                </a:solidFill>
                <a:latin typeface="Amar Bangla Normal" pitchFamily="2" charset="0"/>
              </a:rPr>
              <a:t>CaÉ</a:t>
            </a:r>
            <a:r>
              <a:rPr lang="en-US" sz="3200" b="1" dirty="0">
                <a:solidFill>
                  <a:schemeClr val="tx1"/>
                </a:solidFill>
                <a:latin typeface="Amar Bangla Normal" pitchFamily="2" charset="0"/>
              </a:rPr>
              <a:t>¡¢</a:t>
            </a:r>
            <a:r>
              <a:rPr lang="en-US" sz="3200" b="1" dirty="0" smtClean="0">
                <a:solidFill>
                  <a:schemeClr val="tx1"/>
                </a:solidFill>
                <a:latin typeface="Amar Bangla Normal" pitchFamily="2" charset="0"/>
              </a:rPr>
              <a:t>c</a:t>
            </a:r>
            <a:r>
              <a:rPr lang="bn-IN" sz="3200" b="1" dirty="0" smtClean="0">
                <a:solidFill>
                  <a:schemeClr val="tx1"/>
                </a:solidFill>
                <a:latin typeface="Amar Bangla Normal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Amar Bangla Normal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81600" y="4953000"/>
            <a:ext cx="1447800" cy="914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Amar Bangla Normal" pitchFamily="2" charset="0"/>
              </a:rPr>
              <a:t>jeÄ¿¹l</a:t>
            </a:r>
            <a:r>
              <a:rPr lang="en-US" dirty="0" smtClean="0"/>
              <a:t> </a:t>
            </a:r>
          </a:p>
        </p:txBody>
      </p:sp>
      <p:sp>
        <p:nvSpPr>
          <p:cNvPr id="15" name="Regular Pentagon 14"/>
          <p:cNvSpPr/>
          <p:nvPr/>
        </p:nvSpPr>
        <p:spPr>
          <a:xfrm>
            <a:off x="0" y="4648200"/>
            <a:ext cx="1752600" cy="1295400"/>
          </a:xfrm>
          <a:prstGeom prst="pent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b="1" i="1" dirty="0" smtClean="0">
                <a:solidFill>
                  <a:srgbClr val="FFFF00"/>
                </a:solidFill>
                <a:latin typeface="Amar Bangla Normal" pitchFamily="2" charset="0"/>
              </a:rPr>
              <a:t>  </a:t>
            </a:r>
            <a:r>
              <a:rPr lang="en-US" sz="2400" b="1" i="1" dirty="0" smtClean="0">
                <a:solidFill>
                  <a:srgbClr val="FFFF00"/>
                </a:solidFill>
                <a:latin typeface="Amar Bangla Normal" pitchFamily="2" charset="0"/>
              </a:rPr>
              <a:t>¢</a:t>
            </a:r>
            <a:r>
              <a:rPr lang="en-US" sz="2400" b="1" i="1" dirty="0" err="1" smtClean="0">
                <a:solidFill>
                  <a:srgbClr val="FFFF00"/>
                </a:solidFill>
                <a:latin typeface="Amar Bangla Normal" pitchFamily="2" charset="0"/>
              </a:rPr>
              <a:t>i­V</a:t>
            </a:r>
            <a:r>
              <a:rPr lang="en-US" sz="2400" b="1" i="1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bn-IN" sz="2400" b="1" i="1" dirty="0" smtClean="0">
                <a:solidFill>
                  <a:srgbClr val="FFFF00"/>
                </a:solidFill>
                <a:latin typeface="Amar Bangla Normal" pitchFamily="2" charset="0"/>
              </a:rPr>
              <a:t>   </a:t>
            </a:r>
            <a:r>
              <a:rPr lang="en-US" sz="2400" b="1" i="1" dirty="0" smtClean="0">
                <a:solidFill>
                  <a:srgbClr val="FFFF00"/>
                </a:solidFill>
                <a:latin typeface="Amar Bangla Normal" pitchFamily="2" charset="0"/>
              </a:rPr>
              <a:t>­</a:t>
            </a:r>
            <a:r>
              <a:rPr lang="en-US" sz="2400" b="1" i="1" dirty="0" err="1" smtClean="0">
                <a:solidFill>
                  <a:srgbClr val="FFFF00"/>
                </a:solidFill>
                <a:latin typeface="Amar Bangla Normal" pitchFamily="2" charset="0"/>
              </a:rPr>
              <a:t>b­L</a:t>
            </a:r>
            <a:r>
              <a:rPr lang="en-US" sz="2400" b="1" i="1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bn-IN" sz="2400" b="1" i="1" dirty="0" smtClean="0">
                <a:solidFill>
                  <a:srgbClr val="FFFF00"/>
                </a:solidFill>
                <a:latin typeface="Amar Bangla Normal" pitchFamily="2" charset="0"/>
              </a:rPr>
              <a:t>   </a:t>
            </a:r>
            <a:r>
              <a:rPr lang="en-US" sz="2400" b="1" i="1" dirty="0" smtClean="0">
                <a:solidFill>
                  <a:srgbClr val="FFFF00"/>
                </a:solidFill>
                <a:latin typeface="Amar Bangla Normal" pitchFamily="2" charset="0"/>
              </a:rPr>
              <a:t>EvM¡a</a:t>
            </a:r>
            <a:r>
              <a:rPr lang="bn-IN" sz="2400" b="1" i="1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endParaRPr lang="en-US" sz="2400" b="1" i="1" dirty="0" smtClean="0">
              <a:solidFill>
                <a:srgbClr val="FFFF00"/>
              </a:solidFill>
              <a:latin typeface="Amar Bangla Normal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71800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e¡VÉL¡l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nql-NË¡­jl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­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n¡oZL¡l£­cl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j­dÉ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­k ­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nËZ£ü¡bÑNa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­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L¡eJ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f¡bÑLÉ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­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eC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, HC 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paÉ¢V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p¢WLi¡­h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¢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Q¢œa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Amar Bangla Normal" pitchFamily="2" charset="0"/>
              </a:rPr>
              <a:t>L­l­Re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mar Bangla Normal" pitchFamily="2" charset="0"/>
              </a:rPr>
              <a:t>z</a:t>
            </a:r>
            <a:r>
              <a:rPr lang="bn-IN" b="1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95600"/>
            <a:ext cx="9144000" cy="39624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IN" dirty="0" smtClean="0"/>
              <a:t>  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­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n¡o­Zl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¢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hl¦­ÜC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EµQ¡¢la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qu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" ­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S¡l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fË¢a­l¡d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Hh¡l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fËd¡e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'z</a:t>
            </a:r>
            <a:r>
              <a:rPr lang="bn-IN" dirty="0" smtClean="0">
                <a:solidFill>
                  <a:srgbClr val="FC10CF"/>
                </a:solidFill>
                <a:latin typeface="Amar Bangla Normal" pitchFamily="2" charset="0"/>
              </a:rPr>
              <a:t>-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HC ­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nÔ¡N¡­el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j­dÉC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ea¥e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B­¾c¡m­el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öi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p§Qe¡l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C¢‰a 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z</a:t>
            </a:r>
            <a:endParaRPr lang="bn-IN" dirty="0" smtClean="0">
              <a:solidFill>
                <a:srgbClr val="FC10CF"/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mar Bangla Normal" pitchFamily="2" charset="0"/>
              </a:rPr>
              <a:t>"</a:t>
            </a:r>
            <a:r>
              <a:rPr lang="en-US" dirty="0" err="1" smtClean="0">
                <a:solidFill>
                  <a:srgbClr val="FF0000"/>
                </a:solidFill>
                <a:latin typeface="Amar Bangla Normal" pitchFamily="2" charset="0"/>
              </a:rPr>
              <a:t>eh¡æ</a:t>
            </a:r>
            <a:r>
              <a:rPr lang="en-US" dirty="0" smtClean="0">
                <a:solidFill>
                  <a:srgbClr val="FF0000"/>
                </a:solidFill>
                <a:latin typeface="Amar Bangla Normal" pitchFamily="2" charset="0"/>
              </a:rPr>
              <a:t>' </a:t>
            </a:r>
            <a:r>
              <a:rPr lang="en-US" dirty="0" err="1" smtClean="0">
                <a:solidFill>
                  <a:srgbClr val="FF0000"/>
                </a:solidFill>
                <a:latin typeface="Amar Bangla Normal" pitchFamily="2" charset="0"/>
              </a:rPr>
              <a:t>kb¡bÑC</a:t>
            </a:r>
            <a:r>
              <a:rPr lang="en-US" dirty="0" smtClean="0">
                <a:solidFill>
                  <a:srgbClr val="FF0000"/>
                </a:solidFill>
                <a:latin typeface="Amar Bangla Normal" pitchFamily="2" charset="0"/>
              </a:rPr>
              <a:t> HL¢V </a:t>
            </a:r>
            <a:r>
              <a:rPr lang="en-US" dirty="0" err="1" smtClean="0">
                <a:solidFill>
                  <a:srgbClr val="FF0000"/>
                </a:solidFill>
                <a:latin typeface="Amar Bangla Normal" pitchFamily="2" charset="0"/>
              </a:rPr>
              <a:t>AbÑ°e¢aL-p¡j</a:t>
            </a:r>
            <a:r>
              <a:rPr lang="en-US" dirty="0" smtClean="0">
                <a:solidFill>
                  <a:srgbClr val="FF0000"/>
                </a:solidFill>
                <a:latin typeface="Amar Bangla Normal" pitchFamily="2" charset="0"/>
              </a:rPr>
              <a:t>¡¢SL-</a:t>
            </a:r>
            <a:r>
              <a:rPr lang="en-US" dirty="0" err="1" smtClean="0">
                <a:solidFill>
                  <a:srgbClr val="FF0000"/>
                </a:solidFill>
                <a:latin typeface="Amar Bangla Normal" pitchFamily="2" charset="0"/>
              </a:rPr>
              <a:t>l¡S°e¢aL</a:t>
            </a:r>
            <a:r>
              <a:rPr lang="en-US" dirty="0" smtClean="0">
                <a:solidFill>
                  <a:srgbClr val="FF0000"/>
                </a:solidFill>
                <a:latin typeface="Amar Bangla Normal" pitchFamily="2" charset="0"/>
              </a:rPr>
              <a:t> à¾à¡nËu£ </a:t>
            </a:r>
            <a:r>
              <a:rPr lang="en-US" dirty="0" err="1" smtClean="0">
                <a:solidFill>
                  <a:srgbClr val="FF0000"/>
                </a:solidFill>
                <a:latin typeface="Amar Bangla Normal" pitchFamily="2" charset="0"/>
              </a:rPr>
              <a:t>NZe¡VL</a:t>
            </a:r>
            <a:r>
              <a:rPr lang="en-US" dirty="0" smtClean="0">
                <a:solidFill>
                  <a:srgbClr val="FF0000"/>
                </a:solidFill>
                <a:latin typeface="Amar Bangla Normal" pitchFamily="2" charset="0"/>
              </a:rPr>
              <a:t> z</a:t>
            </a:r>
          </a:p>
          <a:p>
            <a:pPr>
              <a:buNone/>
            </a:pPr>
            <a:r>
              <a:rPr lang="bn-IN" dirty="0" smtClean="0"/>
              <a:t>   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¢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àa£u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jq¡k¤ÜL¡m£e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i¡lah­oÑl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NË¡j-nq­ll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k¡ha£u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pwLV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J ­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n¡o­Zl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e¡e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¡ ­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Qq¡l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¡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h¤T­a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"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eh¡æ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'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f¡W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J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a¡l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A¢ieu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 ­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cM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¡ </a:t>
            </a:r>
            <a:r>
              <a:rPr lang="en-US" dirty="0" err="1" smtClean="0">
                <a:solidFill>
                  <a:srgbClr val="FC10CF"/>
                </a:solidFill>
                <a:latin typeface="Amar Bangla Normal" pitchFamily="2" charset="0"/>
              </a:rPr>
              <a:t>Sl¦l</a:t>
            </a:r>
            <a:r>
              <a:rPr lang="en-US" dirty="0" smtClean="0">
                <a:solidFill>
                  <a:srgbClr val="FC10CF"/>
                </a:solidFill>
                <a:latin typeface="Amar Bangla Normal" pitchFamily="2" charset="0"/>
              </a:rPr>
              <a:t>£ z</a:t>
            </a:r>
          </a:p>
          <a:p>
            <a:pPr>
              <a:buNone/>
            </a:pP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52400" y="457200"/>
            <a:ext cx="381000" cy="304800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52400" y="3048000"/>
            <a:ext cx="381000" cy="304800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52400" y="4114800"/>
            <a:ext cx="381000" cy="304800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28600" y="4953000"/>
            <a:ext cx="381000" cy="304800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956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 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HC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e¡V­L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Bf¡aai¡­h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fËd¡e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pj¡Ÿ¡l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e¡jL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HL¢V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Q¡o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£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f¢lh¡­ll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S£he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pjpÉ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¡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ByL­mJ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H¢V A¢hiš²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h¡wm¡l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NË¡j-nq­ll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EµQ¢hš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-¢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ejÀ¢hš-c¢lâ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j¡e¤­ol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S£h¿¹ </a:t>
            </a:r>
            <a:r>
              <a:rPr lang="en-US" dirty="0" err="1" smtClean="0">
                <a:solidFill>
                  <a:srgbClr val="FFFF00"/>
                </a:solidFill>
                <a:latin typeface="Amar Bangla Normal" pitchFamily="2" charset="0"/>
              </a:rPr>
              <a:t>c¢mm</a:t>
            </a:r>
            <a:r>
              <a:rPr lang="en-US" dirty="0" smtClean="0">
                <a:solidFill>
                  <a:srgbClr val="FFFF00"/>
                </a:solidFill>
                <a:latin typeface="Amar Bangla Normal" pitchFamily="2" charset="0"/>
              </a:rPr>
              <a:t> 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95600"/>
            <a:ext cx="9144000" cy="3962400"/>
          </a:xfrm>
          <a:solidFill>
            <a:srgbClr val="99FF66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dirty="0" smtClean="0"/>
              <a:t>  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AhÉnC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h¡wm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¡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e¡V­Ll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fËb¡hÜ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Q¢lœ¢QœZ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­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b­L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p­l H­p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e¡VÉL¡l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NZj¤M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£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Q¢lœ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Efq¡l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¢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c­u­Re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z HC </a:t>
            </a:r>
            <a:endParaRPr lang="bn-IN" sz="4000" dirty="0" smtClean="0">
              <a:solidFill>
                <a:srgbClr val="FC10CF"/>
              </a:solidFill>
              <a:latin typeface="Amar Bangla Normal" pitchFamily="2" charset="0"/>
            </a:endParaRPr>
          </a:p>
          <a:p>
            <a:pPr>
              <a:buNone/>
            </a:pPr>
            <a:r>
              <a:rPr lang="bn-IN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e¡V­Ll</a:t>
            </a:r>
            <a:r>
              <a:rPr lang="bn-IN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fyua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¡¢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õn¢V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Q¢lœC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pjL¡m£e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­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nËZ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£¢hiš²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pj¡­Sl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FC10CF"/>
                </a:solidFill>
                <a:latin typeface="Amar Bangla Normal" pitchFamily="2" charset="0"/>
              </a:rPr>
              <a:t>fË¢a¢e¢d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  <a:r>
              <a:rPr lang="en-US" sz="4000" dirty="0" smtClean="0">
                <a:solidFill>
                  <a:srgbClr val="FC10CF"/>
                </a:solidFill>
                <a:latin typeface="Amar Bangla Normal" pitchFamily="2" charset="0"/>
              </a:rPr>
              <a:t>z</a:t>
            </a:r>
            <a:r>
              <a:rPr lang="bn-IN" sz="4000" dirty="0" smtClean="0">
                <a:solidFill>
                  <a:srgbClr val="FC10CF"/>
                </a:solidFill>
                <a:latin typeface="Amar Bangla Normal" pitchFamily="2" charset="0"/>
              </a:rPr>
              <a:t> </a:t>
            </a:r>
          </a:p>
          <a:p>
            <a:pPr>
              <a:buNone/>
            </a:pPr>
            <a:r>
              <a:rPr lang="bn-IN" sz="4000" dirty="0" smtClean="0">
                <a:latin typeface="Amar Bangla Normal" pitchFamily="2" charset="0"/>
              </a:rPr>
              <a:t> 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NZe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¡­VÉ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e¡uL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Q¢lœ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Bp­m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p¢Çj¢ma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pwNË¡j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£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Q¢lœ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z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cu¡m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Q¢lœ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AaÉ¢dL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fË¡d¡eÉ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e¡ ­f­m H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e¡V­L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Bjl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¡ ­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N¡ù£e¡u­Ll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p¡r¡v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­</a:t>
            </a:r>
            <a:r>
              <a:rPr lang="en-US" sz="4000" dirty="0" err="1" smtClean="0">
                <a:solidFill>
                  <a:srgbClr val="C00000"/>
                </a:solidFill>
                <a:latin typeface="Amar Bangla Normal" pitchFamily="2" charset="0"/>
              </a:rPr>
              <a:t>f­u¢R</a:t>
            </a:r>
            <a:r>
              <a:rPr lang="en-US" sz="4000" dirty="0" smtClean="0">
                <a:solidFill>
                  <a:srgbClr val="C00000"/>
                </a:solidFill>
                <a:latin typeface="Amar Bangla Normal" pitchFamily="2" charset="0"/>
              </a:rPr>
              <a:t> z</a:t>
            </a:r>
          </a:p>
          <a:p>
            <a:pPr>
              <a:buNone/>
            </a:pPr>
            <a:endParaRPr lang="en-US" sz="4000" dirty="0" smtClean="0">
              <a:latin typeface="Amar Bangla Normal" pitchFamily="2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52400" y="304800"/>
            <a:ext cx="3810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28600" y="2971800"/>
            <a:ext cx="3810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52400" y="5257800"/>
            <a:ext cx="3810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194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  </a:t>
            </a:r>
            <a:br>
              <a:rPr lang="bn-IN" dirty="0" smtClean="0"/>
            </a:br>
            <a:r>
              <a:rPr lang="bn-IN" dirty="0" smtClean="0"/>
              <a:t> </a:t>
            </a:r>
            <a:r>
              <a:rPr lang="en-US" sz="6000" dirty="0" err="1" smtClean="0">
                <a:latin typeface="Amar Bangla Normal" pitchFamily="2" charset="0"/>
              </a:rPr>
              <a:t>e¡VÉL</a:t>
            </a:r>
            <a:r>
              <a:rPr lang="en-US" sz="6000" dirty="0" err="1" smtClean="0">
                <a:latin typeface="Amar Bangla Normal" pitchFamily="2" charset="0"/>
              </a:rPr>
              <a:t>¡­ll</a:t>
            </a:r>
            <a:r>
              <a:rPr lang="en-US" sz="6000" dirty="0" smtClean="0">
                <a:latin typeface="Amar Bangla Normal" pitchFamily="2" charset="0"/>
              </a:rPr>
              <a:t> </a:t>
            </a:r>
            <a:r>
              <a:rPr lang="en-US" sz="6000" dirty="0" err="1" smtClean="0">
                <a:latin typeface="Amar Bangla Normal" pitchFamily="2" charset="0"/>
              </a:rPr>
              <a:t>ÙÛ¡e¡e¤k¡u</a:t>
            </a:r>
            <a:r>
              <a:rPr lang="en-US" sz="6000" dirty="0" smtClean="0">
                <a:latin typeface="Amar Bangla Normal" pitchFamily="2" charset="0"/>
              </a:rPr>
              <a:t>£ , </a:t>
            </a:r>
            <a:r>
              <a:rPr lang="en-US" sz="6000" dirty="0" err="1" smtClean="0">
                <a:latin typeface="Amar Bangla Normal" pitchFamily="2" charset="0"/>
              </a:rPr>
              <a:t>Q¢l­œl</a:t>
            </a:r>
            <a:r>
              <a:rPr lang="en-US" sz="6000" dirty="0" smtClean="0">
                <a:latin typeface="Amar Bangla Normal" pitchFamily="2" charset="0"/>
              </a:rPr>
              <a:t> </a:t>
            </a:r>
            <a:r>
              <a:rPr lang="en-US" sz="6000" dirty="0" err="1" smtClean="0">
                <a:latin typeface="Amar Bangla Normal" pitchFamily="2" charset="0"/>
              </a:rPr>
              <a:t>j¡epNWe</a:t>
            </a:r>
            <a:r>
              <a:rPr lang="en-US" sz="6000" dirty="0" smtClean="0">
                <a:latin typeface="Amar Bangla Normal" pitchFamily="2" charset="0"/>
              </a:rPr>
              <a:t> </a:t>
            </a:r>
            <a:r>
              <a:rPr lang="en-US" sz="6000" dirty="0" err="1" smtClean="0">
                <a:latin typeface="Amar Bangla Normal" pitchFamily="2" charset="0"/>
              </a:rPr>
              <a:t>Ae¤k¡u</a:t>
            </a:r>
            <a:r>
              <a:rPr lang="en-US" sz="6000" dirty="0" smtClean="0">
                <a:latin typeface="Amar Bangla Normal" pitchFamily="2" charset="0"/>
              </a:rPr>
              <a:t>£ , </a:t>
            </a:r>
            <a:r>
              <a:rPr lang="en-US" sz="6000" dirty="0" err="1" smtClean="0">
                <a:latin typeface="Amar Bangla Normal" pitchFamily="2" charset="0"/>
              </a:rPr>
              <a:t>f¢l­hn</a:t>
            </a:r>
            <a:r>
              <a:rPr lang="en-US" sz="6000" dirty="0" smtClean="0">
                <a:latin typeface="Amar Bangla Normal" pitchFamily="2" charset="0"/>
              </a:rPr>
              <a:t> </a:t>
            </a:r>
            <a:r>
              <a:rPr lang="en-US" sz="6000" dirty="0" err="1" smtClean="0">
                <a:latin typeface="Amar Bangla Normal" pitchFamily="2" charset="0"/>
              </a:rPr>
              <a:t>Ae¤k¡u</a:t>
            </a:r>
            <a:r>
              <a:rPr lang="en-US" sz="6000" dirty="0" smtClean="0">
                <a:latin typeface="Amar Bangla Normal" pitchFamily="2" charset="0"/>
              </a:rPr>
              <a:t>£ </a:t>
            </a:r>
            <a:r>
              <a:rPr lang="en-US" sz="6000" dirty="0" err="1" smtClean="0">
                <a:latin typeface="Amar Bangla Normal" pitchFamily="2" charset="0"/>
              </a:rPr>
              <a:t>pwm¡f</a:t>
            </a:r>
            <a:r>
              <a:rPr lang="en-US" sz="6000" dirty="0" smtClean="0">
                <a:latin typeface="Amar Bangla Normal" pitchFamily="2" charset="0"/>
              </a:rPr>
              <a:t> </a:t>
            </a:r>
            <a:r>
              <a:rPr lang="en-US" sz="6000" dirty="0" err="1" smtClean="0">
                <a:latin typeface="Amar Bangla Normal" pitchFamily="2" charset="0"/>
              </a:rPr>
              <a:t>lQe¡l</a:t>
            </a:r>
            <a:r>
              <a:rPr lang="en-US" sz="6000" dirty="0" smtClean="0">
                <a:latin typeface="Amar Bangla Normal" pitchFamily="2" charset="0"/>
              </a:rPr>
              <a:t> ­</a:t>
            </a:r>
            <a:r>
              <a:rPr lang="en-US" sz="6000" dirty="0" err="1" smtClean="0">
                <a:latin typeface="Amar Bangla Normal" pitchFamily="2" charset="0"/>
              </a:rPr>
              <a:t>L±nm</a:t>
            </a:r>
            <a:r>
              <a:rPr lang="en-US" sz="6000" dirty="0" smtClean="0">
                <a:latin typeface="Amar Bangla Normal" pitchFamily="2" charset="0"/>
              </a:rPr>
              <a:t> z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19400"/>
            <a:ext cx="9144000" cy="403860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None/>
            </a:pPr>
            <a:r>
              <a:rPr lang="bn-IN" dirty="0" smtClean="0"/>
              <a:t> </a:t>
            </a:r>
            <a:r>
              <a:rPr lang="bn-IN" dirty="0" smtClean="0"/>
              <a:t>    </a:t>
            </a:r>
            <a:r>
              <a:rPr lang="en-US" sz="5400" dirty="0" err="1" smtClean="0">
                <a:solidFill>
                  <a:srgbClr val="FF0000"/>
                </a:solidFill>
                <a:latin typeface="Amar Bangla Normal" pitchFamily="2" charset="0"/>
              </a:rPr>
              <a:t>pj­ha</a:t>
            </a:r>
            <a:r>
              <a:rPr lang="en-US" sz="5400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Amar Bangla Normal" pitchFamily="2" charset="0"/>
              </a:rPr>
              <a:t>pwN£a</a:t>
            </a:r>
            <a:r>
              <a:rPr lang="en-US" sz="5400" dirty="0" smtClean="0">
                <a:solidFill>
                  <a:srgbClr val="FF0000"/>
                </a:solidFill>
                <a:latin typeface="Amar Bangla Normal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Amar Bangla Normal" pitchFamily="2" charset="0"/>
              </a:rPr>
              <a:t>hÉhq¡l</a:t>
            </a:r>
            <a:r>
              <a:rPr lang="en-US" sz="5400" dirty="0" smtClean="0">
                <a:solidFill>
                  <a:srgbClr val="FF0000"/>
                </a:solidFill>
                <a:latin typeface="Amar Bangla Normal" pitchFamily="2" charset="0"/>
              </a:rPr>
              <a:t> z</a:t>
            </a:r>
          </a:p>
          <a:p>
            <a:pPr>
              <a:buNone/>
            </a:pPr>
            <a:r>
              <a:rPr lang="bn-IN" dirty="0" smtClean="0">
                <a:latin typeface="Amar Bangla Normal" pitchFamily="2" charset="0"/>
              </a:rPr>
              <a:t>    </a:t>
            </a:r>
            <a:r>
              <a:rPr lang="en-US" sz="5400" dirty="0" err="1" smtClean="0">
                <a:latin typeface="Amar Bangla Normal" pitchFamily="2" charset="0"/>
              </a:rPr>
              <a:t>e¡VÉ</a:t>
            </a:r>
            <a:r>
              <a:rPr lang="en-US" sz="5400" dirty="0" smtClean="0">
                <a:latin typeface="Amar Bangla Normal" pitchFamily="2" charset="0"/>
              </a:rPr>
              <a:t> </a:t>
            </a:r>
            <a:r>
              <a:rPr lang="en-US" sz="5400" dirty="0" smtClean="0">
                <a:latin typeface="Amar Bangla Normal" pitchFamily="2" charset="0"/>
              </a:rPr>
              <a:t>¢</a:t>
            </a:r>
            <a:r>
              <a:rPr lang="en-US" sz="5400" dirty="0" err="1" smtClean="0">
                <a:latin typeface="Amar Bangla Normal" pitchFamily="2" charset="0"/>
              </a:rPr>
              <a:t>nÒf°nm£l</a:t>
            </a:r>
            <a:r>
              <a:rPr lang="en-US" sz="5400" dirty="0" smtClean="0">
                <a:latin typeface="Amar Bangla Normal" pitchFamily="2" charset="0"/>
              </a:rPr>
              <a:t> </a:t>
            </a:r>
            <a:r>
              <a:rPr lang="en-US" sz="5400" dirty="0" err="1" smtClean="0">
                <a:latin typeface="Amar Bangla Normal" pitchFamily="2" charset="0"/>
              </a:rPr>
              <a:t>p¡gmÉ</a:t>
            </a:r>
            <a:r>
              <a:rPr lang="en-US" sz="5400" dirty="0" smtClean="0">
                <a:latin typeface="Amar Bangla Normal" pitchFamily="2" charset="0"/>
              </a:rPr>
              <a:t> </a:t>
            </a:r>
            <a:r>
              <a:rPr lang="en-US" sz="5400" dirty="0" err="1" smtClean="0">
                <a:latin typeface="Amar Bangla Normal" pitchFamily="2" charset="0"/>
              </a:rPr>
              <a:t>fË­u¡N</a:t>
            </a:r>
            <a:r>
              <a:rPr lang="en-US" sz="5400" dirty="0" smtClean="0">
                <a:latin typeface="Amar Bangla Normal" pitchFamily="2" charset="0"/>
              </a:rPr>
              <a:t> z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533400" y="304800"/>
            <a:ext cx="3810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57200" y="3733800"/>
            <a:ext cx="381000" cy="304800"/>
          </a:xfrm>
          <a:prstGeom prst="star5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81000" y="4724400"/>
            <a:ext cx="381000" cy="228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645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¢hou - "eh¡æ' e¡V­Ll ¢hou i¡he¡ z -   </vt:lpstr>
      <vt:lpstr>  HC e¡VL f¡­W ­hn¢LR¥ A¿¹l - ¢Q¿¹¡l SeÈ OV¡ E¢Qv-  </vt:lpstr>
      <vt:lpstr> e¡VÉL¡l ¢hSe i–¡Q¡kÑ (1915, 17C S¥m¡C - 1978, 19­n S¡e¤u¡l£ ) z </vt:lpstr>
      <vt:lpstr>   "heÉ¡ , c¤¢iÑr J jq¡j¡l£l fVi¨¢jL¡u HC e¡V­Ll NÒf¡wn l¢Qa Hhw pj¡­Sl k¡q¡l¡ H­Lh¡­l ¢e­Ql am¡u h¡Pm¡l ­pC c¤xÙÛ L«oL­cl S£he Cq¡l j­dÉ fË¢ag¢ma z Cq¡ paÉ paÉC  NZS£h­el fË¢aµR¢h z'                                             ( k¤N¡¿¹l f¢œL¡ : 27 A­ƒ¡hl , 1944 )  </vt:lpstr>
      <vt:lpstr>Slide 5</vt:lpstr>
      <vt:lpstr>e¡VÉL¡l nql-NË¡­jl ­n¡oZL¡l£­cl j­dÉ ­k ­nËZ£ü¡bÑNa ­L¡eJ f¡bÑLÉ ­eC , HC paÉ¢V p¢WLi¡­h ¢Q¢œa L­l­Re z </vt:lpstr>
      <vt:lpstr>   HC e¡V­L Bf¡aai¡­h fËd¡e pj¡Ÿ¡l e¡jL HL¢V Q¡o£ f¢lh¡­ll S£he pjpÉ¡ ByL­mJ H¢V A¢hiš² h¡wm¡l NË¡j-nq­ll EµQ¢hš-¢ejÀ¢hš-c¢lâ j¡e¤­ol S£h¿¹ c¢mm z  </vt:lpstr>
      <vt:lpstr>     e¡VÉL¡­ll ÙÛ¡e¡e¤k¡u£ , Q¢l­œl j¡epNWe Ae¤k¡u£ , f¢l­hn Ae¤k¡u£ pwm¡f lQe¡l ­L±nm z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¢hou - "eh¡æ' e¡V­Ll ¢hou i¡he¡ z</dc:title>
  <dc:creator>User</dc:creator>
  <cp:lastModifiedBy>User</cp:lastModifiedBy>
  <cp:revision>49</cp:revision>
  <dcterms:created xsi:type="dcterms:W3CDTF">2020-04-04T13:16:18Z</dcterms:created>
  <dcterms:modified xsi:type="dcterms:W3CDTF">2020-04-05T17:59:33Z</dcterms:modified>
</cp:coreProperties>
</file>